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2" r:id="rId6"/>
    <p:sldId id="259" r:id="rId7"/>
    <p:sldId id="266" r:id="rId8"/>
    <p:sldId id="267" r:id="rId9"/>
    <p:sldId id="268" r:id="rId10"/>
    <p:sldId id="269" r:id="rId11"/>
    <p:sldId id="261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Поло-возрастной</a:t>
            </a:r>
            <a:r>
              <a:rPr lang="ru-RU" baseline="0" dirty="0" smtClean="0"/>
              <a:t> состав</a:t>
            </a:r>
            <a:endParaRPr lang="ru-RU" dirty="0"/>
          </a:p>
        </c:rich>
      </c:tx>
      <c:layout>
        <c:manualLayout>
          <c:xMode val="edge"/>
          <c:yMode val="edge"/>
          <c:x val="0.17263460361446237"/>
          <c:y val="1.8283832465032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 7-40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Возраст 41-70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Возраст 71-98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0000"/>
                  </a:schemeClr>
                </a:gs>
                <a:gs pos="78000">
                  <a:schemeClr val="accent5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705672"/>
        <c:axId val="144712200"/>
        <c:axId val="0"/>
      </c:bar3DChart>
      <c:catAx>
        <c:axId val="14470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712200"/>
        <c:crosses val="autoZero"/>
        <c:auto val="1"/>
        <c:lblAlgn val="ctr"/>
        <c:lblOffset val="100"/>
        <c:noMultiLvlLbl val="0"/>
      </c:catAx>
      <c:valAx>
        <c:axId val="14471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70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женщин</c:v>
                </c:pt>
                <c:pt idx="1">
                  <c:v>мужчин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Мероприятия</a:t>
            </a:r>
          </a:p>
        </c:rich>
      </c:tx>
      <c:layout>
        <c:manualLayout>
          <c:xMode val="edge"/>
          <c:yMode val="edge"/>
          <c:x val="0.35962323815909908"/>
          <c:y val="9.08430232558139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Мероприятия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9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4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16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1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explosion val="6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Лист1!$A$2:$A$7</c:f>
              <c:strCache>
                <c:ptCount val="6"/>
                <c:pt idx="0">
                  <c:v>Массовые культурно-развлекательные в г.о. </c:v>
                </c:pt>
                <c:pt idx="1">
                  <c:v>Массовые культурно-просветительские </c:v>
                </c:pt>
                <c:pt idx="2">
                  <c:v>Творческие кружки, мастер-классы</c:v>
                </c:pt>
                <c:pt idx="3">
                  <c:v>Выездные культурно-массовые </c:v>
                </c:pt>
                <c:pt idx="4">
                  <c:v>Экскурсионно-познавательные </c:v>
                </c:pt>
                <c:pt idx="5">
                  <c:v>Спортивно-оздоровительные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22.5</c:v>
                </c:pt>
                <c:pt idx="1">
                  <c:v>15</c:v>
                </c:pt>
                <c:pt idx="2">
                  <c:v>4.5</c:v>
                </c:pt>
                <c:pt idx="3">
                  <c:v>4.5</c:v>
                </c:pt>
                <c:pt idx="4">
                  <c:v>3.7</c:v>
                </c:pt>
                <c:pt idx="5">
                  <c:v>49.8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4A287-8BC6-4186-B1A9-7AB599A16534}" type="doc">
      <dgm:prSet loTypeId="urn:microsoft.com/office/officeart/2005/8/layout/vList3" loCatId="pictur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C6474F6-15C9-4F35-A515-FD93DEF457B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РГО ВОИ</a:t>
          </a:r>
          <a:endParaRPr lang="ru-RU" sz="2000" b="1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FA609-EBDD-4C6F-93E9-9C6FE5AF3485}" type="parTrans" cxnId="{4C4A91EE-3025-4A4F-BBD1-1AC6A01A54F7}">
      <dgm:prSet/>
      <dgm:spPr/>
      <dgm:t>
        <a:bodyPr/>
        <a:lstStyle/>
        <a:p>
          <a:endParaRPr lang="ru-RU"/>
        </a:p>
      </dgm:t>
    </dgm:pt>
    <dgm:pt modelId="{01CE2193-7A87-40CF-896D-A2EE09807183}" type="sibTrans" cxnId="{4C4A91EE-3025-4A4F-BBD1-1AC6A01A54F7}">
      <dgm:prSet/>
      <dgm:spPr/>
      <dgm:t>
        <a:bodyPr/>
        <a:lstStyle/>
        <a:p>
          <a:endParaRPr lang="ru-RU"/>
        </a:p>
      </dgm:t>
    </dgm:pt>
    <dgm:pt modelId="{2C1A7812-4FAF-43C9-976B-1B169002285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Клуб по работе с инвалидами «РИСК-М»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8148F-A854-4FA1-8D3A-D07FC9969C4E}" type="parTrans" cxnId="{23EF4B5B-13A0-4D2A-8A85-EAFC5834FCEA}">
      <dgm:prSet/>
      <dgm:spPr/>
      <dgm:t>
        <a:bodyPr/>
        <a:lstStyle/>
        <a:p>
          <a:endParaRPr lang="ru-RU"/>
        </a:p>
      </dgm:t>
    </dgm:pt>
    <dgm:pt modelId="{FCE420D1-1920-49AA-815A-620AD6F8AEB0}" type="sibTrans" cxnId="{23EF4B5B-13A0-4D2A-8A85-EAFC5834FCEA}">
      <dgm:prSet/>
      <dgm:spPr/>
      <dgm:t>
        <a:bodyPr/>
        <a:lstStyle/>
        <a:p>
          <a:endParaRPr lang="ru-RU"/>
        </a:p>
      </dgm:t>
    </dgm:pt>
    <dgm:pt modelId="{665682F7-3B2E-4468-8B5D-24780F2D16A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Клуб общения старшего поколения «Бархатная осень»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5DBD2-5F37-4993-AE16-0D744429C64B}" type="parTrans" cxnId="{8BD0A0EC-091B-454F-8246-BE9C5E2234BB}">
      <dgm:prSet/>
      <dgm:spPr/>
      <dgm:t>
        <a:bodyPr/>
        <a:lstStyle/>
        <a:p>
          <a:endParaRPr lang="ru-RU"/>
        </a:p>
      </dgm:t>
    </dgm:pt>
    <dgm:pt modelId="{29547ECF-01DE-4D39-BCE7-C9C28D0F4E22}" type="sibTrans" cxnId="{8BD0A0EC-091B-454F-8246-BE9C5E2234BB}">
      <dgm:prSet/>
      <dgm:spPr/>
      <dgm:t>
        <a:bodyPr/>
        <a:lstStyle/>
        <a:p>
          <a:endParaRPr lang="ru-RU"/>
        </a:p>
      </dgm:t>
    </dgm:pt>
    <dgm:pt modelId="{EADC57FA-9B74-43B2-8CF9-08941C55DD7C}">
      <dgm:prSet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культуры                (ДК «Мир», МКДЦ, МВЦ)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1E10F-B9B2-450C-820F-E63E8D8AD26C}" type="parTrans" cxnId="{DAA14CF9-BA25-4850-B0E2-3255F9E80011}">
      <dgm:prSet/>
      <dgm:spPr/>
      <dgm:t>
        <a:bodyPr/>
        <a:lstStyle/>
        <a:p>
          <a:endParaRPr lang="ru-RU"/>
        </a:p>
      </dgm:t>
    </dgm:pt>
    <dgm:pt modelId="{533B02E9-3A34-40AF-A715-9AF797575BC9}" type="sibTrans" cxnId="{DAA14CF9-BA25-4850-B0E2-3255F9E80011}">
      <dgm:prSet/>
      <dgm:spPr/>
      <dgm:t>
        <a:bodyPr/>
        <a:lstStyle/>
        <a:p>
          <a:endParaRPr lang="ru-RU"/>
        </a:p>
      </dgm:t>
    </dgm:pt>
    <dgm:pt modelId="{EB4CA4A2-67F4-4D16-8955-6C81D163882D}">
      <dgm:prSet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Спонсоры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746EE9-2D49-4C39-A766-28417AE55BF4}" type="parTrans" cxnId="{99627D42-B74B-4B4B-B15C-B048E106ACE9}">
      <dgm:prSet/>
      <dgm:spPr/>
      <dgm:t>
        <a:bodyPr/>
        <a:lstStyle/>
        <a:p>
          <a:endParaRPr lang="ru-RU"/>
        </a:p>
      </dgm:t>
    </dgm:pt>
    <dgm:pt modelId="{D17C414A-A173-43D9-BF5E-D296DE4D3708}" type="sibTrans" cxnId="{99627D42-B74B-4B4B-B15C-B048E106ACE9}">
      <dgm:prSet/>
      <dgm:spPr/>
      <dgm:t>
        <a:bodyPr/>
        <a:lstStyle/>
        <a:p>
          <a:endParaRPr lang="ru-RU"/>
        </a:p>
      </dgm:t>
    </dgm:pt>
    <dgm:pt modelId="{B98E3185-0867-4122-89A2-9B491D7ADC2A}">
      <dgm:prSet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МОО ВОИ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F86ED-DE28-47FB-9AF8-E9200951A1AB}" type="parTrans" cxnId="{CF2972FB-3CEC-4D9C-9FCC-A3B1AF127AD4}">
      <dgm:prSet/>
      <dgm:spPr/>
      <dgm:t>
        <a:bodyPr/>
        <a:lstStyle/>
        <a:p>
          <a:endParaRPr lang="ru-RU"/>
        </a:p>
      </dgm:t>
    </dgm:pt>
    <dgm:pt modelId="{87005394-3762-4685-9750-C4D1C3E397D4}" type="sibTrans" cxnId="{CF2972FB-3CEC-4D9C-9FCC-A3B1AF127AD4}">
      <dgm:prSet/>
      <dgm:spPr/>
      <dgm:t>
        <a:bodyPr/>
        <a:lstStyle/>
        <a:p>
          <a:endParaRPr lang="ru-RU"/>
        </a:p>
      </dgm:t>
    </dgm:pt>
    <dgm:pt modelId="{1AA2C37F-ADB8-4843-9530-7CAB9778CDF1}">
      <dgm:prSet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Троицкий храм,   Храм Казанской иконы Божией матери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BB63D-41FA-49ED-BBCD-A289D1CF2A5B}" type="parTrans" cxnId="{27BD2CBD-AA39-4398-A5F7-A1E21E2602D2}">
      <dgm:prSet/>
      <dgm:spPr/>
      <dgm:t>
        <a:bodyPr/>
        <a:lstStyle/>
        <a:p>
          <a:endParaRPr lang="ru-RU"/>
        </a:p>
      </dgm:t>
    </dgm:pt>
    <dgm:pt modelId="{B9322863-50A8-420D-BD00-404B8C0B860B}" type="sibTrans" cxnId="{27BD2CBD-AA39-4398-A5F7-A1E21E2602D2}">
      <dgm:prSet/>
      <dgm:spPr/>
      <dgm:t>
        <a:bodyPr/>
        <a:lstStyle/>
        <a:p>
          <a:endParaRPr lang="ru-RU"/>
        </a:p>
      </dgm:t>
    </dgm:pt>
    <dgm:pt modelId="{E87DFD7B-2EAA-48AB-8453-0B3A2DCC9C88}" type="pres">
      <dgm:prSet presAssocID="{8514A287-8BC6-4186-B1A9-7AB599A1653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FBBB0-7B2C-44A4-BFA7-B6D8BE2A2E4E}" type="pres">
      <dgm:prSet presAssocID="{1C6474F6-15C9-4F35-A515-FD93DEF457B8}" presName="composite" presStyleCnt="0"/>
      <dgm:spPr/>
    </dgm:pt>
    <dgm:pt modelId="{BEDABA34-82CE-43DE-B5BE-099ADFEE1C27}" type="pres">
      <dgm:prSet presAssocID="{1C6474F6-15C9-4F35-A515-FD93DEF457B8}" presName="imgShp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2116E99-34D4-4268-8841-76B1AF69BDEF}" type="pres">
      <dgm:prSet presAssocID="{1C6474F6-15C9-4F35-A515-FD93DEF457B8}" presName="txShp" presStyleLbl="node1" presStyleIdx="0" presStyleCnt="7" custLinFactNeighborX="-994" custLinFactNeighborY="4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5A21B-A79A-4437-B04E-77676FB0D148}" type="pres">
      <dgm:prSet presAssocID="{01CE2193-7A87-40CF-896D-A2EE09807183}" presName="spacing" presStyleCnt="0"/>
      <dgm:spPr/>
    </dgm:pt>
    <dgm:pt modelId="{05C09978-B46C-433C-8344-700E86E431D5}" type="pres">
      <dgm:prSet presAssocID="{2C1A7812-4FAF-43C9-976B-1B1690022858}" presName="composite" presStyleCnt="0"/>
      <dgm:spPr/>
    </dgm:pt>
    <dgm:pt modelId="{E005FD2D-B580-4016-AD6B-E4D5CDCD2C8E}" type="pres">
      <dgm:prSet presAssocID="{2C1A7812-4FAF-43C9-976B-1B1690022858}" presName="imgShp" presStyleLbl="fgImgPlace1" presStyleIdx="1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C82FC35-ADB2-409F-A560-12E9DA8D17B8}" type="pres">
      <dgm:prSet presAssocID="{2C1A7812-4FAF-43C9-976B-1B1690022858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C30A7-F660-4810-94E2-2BC2703069B9}" type="pres">
      <dgm:prSet presAssocID="{FCE420D1-1920-49AA-815A-620AD6F8AEB0}" presName="spacing" presStyleCnt="0"/>
      <dgm:spPr/>
    </dgm:pt>
    <dgm:pt modelId="{BC8DF593-1F07-42A9-B078-1935CEAA73CF}" type="pres">
      <dgm:prSet presAssocID="{665682F7-3B2E-4468-8B5D-24780F2D16AB}" presName="composite" presStyleCnt="0"/>
      <dgm:spPr/>
    </dgm:pt>
    <dgm:pt modelId="{4C4F1C88-E681-4F75-A5BC-918135DFB622}" type="pres">
      <dgm:prSet presAssocID="{665682F7-3B2E-4468-8B5D-24780F2D16AB}" presName="imgShp" presStyleLbl="fgImgPlace1" presStyleIdx="2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4459CC-2A78-42AE-AC81-CE2092897901}" type="pres">
      <dgm:prSet presAssocID="{665682F7-3B2E-4468-8B5D-24780F2D16AB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C7DA5-F948-4BB0-8E60-E1BA6BE8A98C}" type="pres">
      <dgm:prSet presAssocID="{29547ECF-01DE-4D39-BCE7-C9C28D0F4E22}" presName="spacing" presStyleCnt="0"/>
      <dgm:spPr/>
    </dgm:pt>
    <dgm:pt modelId="{604569FA-89E0-4493-9FF4-493150DBFFCE}" type="pres">
      <dgm:prSet presAssocID="{EADC57FA-9B74-43B2-8CF9-08941C55DD7C}" presName="composite" presStyleCnt="0"/>
      <dgm:spPr/>
    </dgm:pt>
    <dgm:pt modelId="{69EC6042-B2C1-441C-B4A0-CB9B89A972A3}" type="pres">
      <dgm:prSet presAssocID="{EADC57FA-9B74-43B2-8CF9-08941C55DD7C}" presName="imgShp" presStyleLbl="fgImgPlace1" presStyleIdx="3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E4B09D-730F-4318-9051-793F0049547A}" type="pres">
      <dgm:prSet presAssocID="{EADC57FA-9B74-43B2-8CF9-08941C55DD7C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939E0-2648-4DD8-AB65-9EE7C2EE27C3}" type="pres">
      <dgm:prSet presAssocID="{533B02E9-3A34-40AF-A715-9AF797575BC9}" presName="spacing" presStyleCnt="0"/>
      <dgm:spPr/>
    </dgm:pt>
    <dgm:pt modelId="{3EDCFB53-C388-4631-984D-6F741BC57188}" type="pres">
      <dgm:prSet presAssocID="{EB4CA4A2-67F4-4D16-8955-6C81D163882D}" presName="composite" presStyleCnt="0"/>
      <dgm:spPr/>
    </dgm:pt>
    <dgm:pt modelId="{439D3212-E73C-4CDB-AF6C-3AC9485283BD}" type="pres">
      <dgm:prSet presAssocID="{EB4CA4A2-67F4-4D16-8955-6C81D163882D}" presName="imgShp" presStyleLbl="fgImgPlace1" presStyleIdx="4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329D49-6684-49BE-AFB1-4F9D208C33A5}" type="pres">
      <dgm:prSet presAssocID="{EB4CA4A2-67F4-4D16-8955-6C81D163882D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72680-D790-47D6-A12B-D41964BB47F1}" type="pres">
      <dgm:prSet presAssocID="{D17C414A-A173-43D9-BF5E-D296DE4D3708}" presName="spacing" presStyleCnt="0"/>
      <dgm:spPr/>
    </dgm:pt>
    <dgm:pt modelId="{18E2C856-67AB-4C1B-93E1-83CB14E2FEFE}" type="pres">
      <dgm:prSet presAssocID="{B98E3185-0867-4122-89A2-9B491D7ADC2A}" presName="composite" presStyleCnt="0"/>
      <dgm:spPr/>
    </dgm:pt>
    <dgm:pt modelId="{0C2B147E-1EBD-4D48-ADDE-716A2796ED45}" type="pres">
      <dgm:prSet presAssocID="{B98E3185-0867-4122-89A2-9B491D7ADC2A}" presName="imgShp" presStyleLbl="fgImgPlace1" presStyleIdx="5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87EF69F-4570-4417-859B-9472608E900D}" type="pres">
      <dgm:prSet presAssocID="{B98E3185-0867-4122-89A2-9B491D7ADC2A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2B72C-12C0-46A0-8DF2-99DBC357738A}" type="pres">
      <dgm:prSet presAssocID="{87005394-3762-4685-9750-C4D1C3E397D4}" presName="spacing" presStyleCnt="0"/>
      <dgm:spPr/>
    </dgm:pt>
    <dgm:pt modelId="{9F2C44F4-B9DE-4A1E-B81F-6A743964B501}" type="pres">
      <dgm:prSet presAssocID="{1AA2C37F-ADB8-4843-9530-7CAB9778CDF1}" presName="composite" presStyleCnt="0"/>
      <dgm:spPr/>
    </dgm:pt>
    <dgm:pt modelId="{C0F0963A-5240-4FB4-9A31-24EEFD8D32C9}" type="pres">
      <dgm:prSet presAssocID="{1AA2C37F-ADB8-4843-9530-7CAB9778CDF1}" presName="imgShp" presStyleLbl="fgImgPlace1" presStyleIdx="6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D14A9B5-4FD0-40AE-9039-C989B007C5DE}" type="pres">
      <dgm:prSet presAssocID="{1AA2C37F-ADB8-4843-9530-7CAB9778CDF1}" presName="txShp" presStyleLbl="node1" presStyleIdx="6" presStyleCnt="7" custLinFactNeighborX="923" custLinFactNeighborY="-10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B35CA-429B-4CA9-A662-D951A9F43946}" type="presOf" srcId="{B98E3185-0867-4122-89A2-9B491D7ADC2A}" destId="{487EF69F-4570-4417-859B-9472608E900D}" srcOrd="0" destOrd="0" presId="urn:microsoft.com/office/officeart/2005/8/layout/vList3"/>
    <dgm:cxn modelId="{23EF4B5B-13A0-4D2A-8A85-EAFC5834FCEA}" srcId="{8514A287-8BC6-4186-B1A9-7AB599A16534}" destId="{2C1A7812-4FAF-43C9-976B-1B1690022858}" srcOrd="1" destOrd="0" parTransId="{1558148F-A854-4FA1-8D3A-D07FC9969C4E}" sibTransId="{FCE420D1-1920-49AA-815A-620AD6F8AEB0}"/>
    <dgm:cxn modelId="{3D059D1F-0D25-4BC7-8D12-EE6FC3B35636}" type="presOf" srcId="{EADC57FA-9B74-43B2-8CF9-08941C55DD7C}" destId="{71E4B09D-730F-4318-9051-793F0049547A}" srcOrd="0" destOrd="0" presId="urn:microsoft.com/office/officeart/2005/8/layout/vList3"/>
    <dgm:cxn modelId="{CF2972FB-3CEC-4D9C-9FCC-A3B1AF127AD4}" srcId="{8514A287-8BC6-4186-B1A9-7AB599A16534}" destId="{B98E3185-0867-4122-89A2-9B491D7ADC2A}" srcOrd="5" destOrd="0" parTransId="{277F86ED-DE28-47FB-9AF8-E9200951A1AB}" sibTransId="{87005394-3762-4685-9750-C4D1C3E397D4}"/>
    <dgm:cxn modelId="{D8220B2A-7289-403B-88CB-BBA2C55F8B8F}" type="presOf" srcId="{2C1A7812-4FAF-43C9-976B-1B1690022858}" destId="{EC82FC35-ADB2-409F-A560-12E9DA8D17B8}" srcOrd="0" destOrd="0" presId="urn:microsoft.com/office/officeart/2005/8/layout/vList3"/>
    <dgm:cxn modelId="{8BD0A0EC-091B-454F-8246-BE9C5E2234BB}" srcId="{8514A287-8BC6-4186-B1A9-7AB599A16534}" destId="{665682F7-3B2E-4468-8B5D-24780F2D16AB}" srcOrd="2" destOrd="0" parTransId="{3245DBD2-5F37-4993-AE16-0D744429C64B}" sibTransId="{29547ECF-01DE-4D39-BCE7-C9C28D0F4E22}"/>
    <dgm:cxn modelId="{36BEE4E0-A399-4111-B8F6-2E210388308B}" type="presOf" srcId="{EB4CA4A2-67F4-4D16-8955-6C81D163882D}" destId="{9F329D49-6684-49BE-AFB1-4F9D208C33A5}" srcOrd="0" destOrd="0" presId="urn:microsoft.com/office/officeart/2005/8/layout/vList3"/>
    <dgm:cxn modelId="{7E73023B-2282-4CE7-AB33-5E1CBF7D4655}" type="presOf" srcId="{8514A287-8BC6-4186-B1A9-7AB599A16534}" destId="{E87DFD7B-2EAA-48AB-8453-0B3A2DCC9C88}" srcOrd="0" destOrd="0" presId="urn:microsoft.com/office/officeart/2005/8/layout/vList3"/>
    <dgm:cxn modelId="{28A8066F-91E8-4445-BCDB-849A20AD1178}" type="presOf" srcId="{1C6474F6-15C9-4F35-A515-FD93DEF457B8}" destId="{92116E99-34D4-4268-8841-76B1AF69BDEF}" srcOrd="0" destOrd="0" presId="urn:microsoft.com/office/officeart/2005/8/layout/vList3"/>
    <dgm:cxn modelId="{3DF925C9-E16A-4D03-AD89-5F74274147BD}" type="presOf" srcId="{1AA2C37F-ADB8-4843-9530-7CAB9778CDF1}" destId="{1D14A9B5-4FD0-40AE-9039-C989B007C5DE}" srcOrd="0" destOrd="0" presId="urn:microsoft.com/office/officeart/2005/8/layout/vList3"/>
    <dgm:cxn modelId="{DAA14CF9-BA25-4850-B0E2-3255F9E80011}" srcId="{8514A287-8BC6-4186-B1A9-7AB599A16534}" destId="{EADC57FA-9B74-43B2-8CF9-08941C55DD7C}" srcOrd="3" destOrd="0" parTransId="{67E1E10F-B9B2-450C-820F-E63E8D8AD26C}" sibTransId="{533B02E9-3A34-40AF-A715-9AF797575BC9}"/>
    <dgm:cxn modelId="{4C4A91EE-3025-4A4F-BBD1-1AC6A01A54F7}" srcId="{8514A287-8BC6-4186-B1A9-7AB599A16534}" destId="{1C6474F6-15C9-4F35-A515-FD93DEF457B8}" srcOrd="0" destOrd="0" parTransId="{35FFA609-EBDD-4C6F-93E9-9C6FE5AF3485}" sibTransId="{01CE2193-7A87-40CF-896D-A2EE09807183}"/>
    <dgm:cxn modelId="{1DCFBAA6-D2EE-4BF3-AE8A-8D3B68776D58}" type="presOf" srcId="{665682F7-3B2E-4468-8B5D-24780F2D16AB}" destId="{AB4459CC-2A78-42AE-AC81-CE2092897901}" srcOrd="0" destOrd="0" presId="urn:microsoft.com/office/officeart/2005/8/layout/vList3"/>
    <dgm:cxn modelId="{99627D42-B74B-4B4B-B15C-B048E106ACE9}" srcId="{8514A287-8BC6-4186-B1A9-7AB599A16534}" destId="{EB4CA4A2-67F4-4D16-8955-6C81D163882D}" srcOrd="4" destOrd="0" parTransId="{CB746EE9-2D49-4C39-A766-28417AE55BF4}" sibTransId="{D17C414A-A173-43D9-BF5E-D296DE4D3708}"/>
    <dgm:cxn modelId="{27BD2CBD-AA39-4398-A5F7-A1E21E2602D2}" srcId="{8514A287-8BC6-4186-B1A9-7AB599A16534}" destId="{1AA2C37F-ADB8-4843-9530-7CAB9778CDF1}" srcOrd="6" destOrd="0" parTransId="{235BB63D-41FA-49ED-BBCD-A289D1CF2A5B}" sibTransId="{B9322863-50A8-420D-BD00-404B8C0B860B}"/>
    <dgm:cxn modelId="{6BF29A03-9F85-40EB-9D7E-4B7794B5A84B}" type="presParOf" srcId="{E87DFD7B-2EAA-48AB-8453-0B3A2DCC9C88}" destId="{03CFBBB0-7B2C-44A4-BFA7-B6D8BE2A2E4E}" srcOrd="0" destOrd="0" presId="urn:microsoft.com/office/officeart/2005/8/layout/vList3"/>
    <dgm:cxn modelId="{904DC8CC-5632-4DF9-BA4C-47F1316B9CA2}" type="presParOf" srcId="{03CFBBB0-7B2C-44A4-BFA7-B6D8BE2A2E4E}" destId="{BEDABA34-82CE-43DE-B5BE-099ADFEE1C27}" srcOrd="0" destOrd="0" presId="urn:microsoft.com/office/officeart/2005/8/layout/vList3"/>
    <dgm:cxn modelId="{213F3B52-7ED5-4293-991A-0B757E3010FC}" type="presParOf" srcId="{03CFBBB0-7B2C-44A4-BFA7-B6D8BE2A2E4E}" destId="{92116E99-34D4-4268-8841-76B1AF69BDEF}" srcOrd="1" destOrd="0" presId="urn:microsoft.com/office/officeart/2005/8/layout/vList3"/>
    <dgm:cxn modelId="{33CE18E2-3713-49CD-B5D8-149AFE525880}" type="presParOf" srcId="{E87DFD7B-2EAA-48AB-8453-0B3A2DCC9C88}" destId="{0A65A21B-A79A-4437-B04E-77676FB0D148}" srcOrd="1" destOrd="0" presId="urn:microsoft.com/office/officeart/2005/8/layout/vList3"/>
    <dgm:cxn modelId="{68B29C3A-0AA5-4651-B484-819B41A7C56F}" type="presParOf" srcId="{E87DFD7B-2EAA-48AB-8453-0B3A2DCC9C88}" destId="{05C09978-B46C-433C-8344-700E86E431D5}" srcOrd="2" destOrd="0" presId="urn:microsoft.com/office/officeart/2005/8/layout/vList3"/>
    <dgm:cxn modelId="{005CA084-CABE-4F6A-818C-A90F02828336}" type="presParOf" srcId="{05C09978-B46C-433C-8344-700E86E431D5}" destId="{E005FD2D-B580-4016-AD6B-E4D5CDCD2C8E}" srcOrd="0" destOrd="0" presId="urn:microsoft.com/office/officeart/2005/8/layout/vList3"/>
    <dgm:cxn modelId="{E71699BD-38F2-4D0C-8A5B-04E24237B99C}" type="presParOf" srcId="{05C09978-B46C-433C-8344-700E86E431D5}" destId="{EC82FC35-ADB2-409F-A560-12E9DA8D17B8}" srcOrd="1" destOrd="0" presId="urn:microsoft.com/office/officeart/2005/8/layout/vList3"/>
    <dgm:cxn modelId="{92AB12F8-B7AE-4A6D-AB86-6A591ADDED9C}" type="presParOf" srcId="{E87DFD7B-2EAA-48AB-8453-0B3A2DCC9C88}" destId="{E0DC30A7-F660-4810-94E2-2BC2703069B9}" srcOrd="3" destOrd="0" presId="urn:microsoft.com/office/officeart/2005/8/layout/vList3"/>
    <dgm:cxn modelId="{4A6D2F0D-328F-47EA-97E6-94868C49E390}" type="presParOf" srcId="{E87DFD7B-2EAA-48AB-8453-0B3A2DCC9C88}" destId="{BC8DF593-1F07-42A9-B078-1935CEAA73CF}" srcOrd="4" destOrd="0" presId="urn:microsoft.com/office/officeart/2005/8/layout/vList3"/>
    <dgm:cxn modelId="{9238CD63-09C2-4E58-B36B-452241B0FC52}" type="presParOf" srcId="{BC8DF593-1F07-42A9-B078-1935CEAA73CF}" destId="{4C4F1C88-E681-4F75-A5BC-918135DFB622}" srcOrd="0" destOrd="0" presId="urn:microsoft.com/office/officeart/2005/8/layout/vList3"/>
    <dgm:cxn modelId="{7069F993-74C9-46E0-BC20-29BA4E376D8B}" type="presParOf" srcId="{BC8DF593-1F07-42A9-B078-1935CEAA73CF}" destId="{AB4459CC-2A78-42AE-AC81-CE2092897901}" srcOrd="1" destOrd="0" presId="urn:microsoft.com/office/officeart/2005/8/layout/vList3"/>
    <dgm:cxn modelId="{D9F348A5-3645-4969-A17A-38253EB30B94}" type="presParOf" srcId="{E87DFD7B-2EAA-48AB-8453-0B3A2DCC9C88}" destId="{EBAC7DA5-F948-4BB0-8E60-E1BA6BE8A98C}" srcOrd="5" destOrd="0" presId="urn:microsoft.com/office/officeart/2005/8/layout/vList3"/>
    <dgm:cxn modelId="{F4FFE0B0-782F-4F7B-BDF6-FD3A9B2A368B}" type="presParOf" srcId="{E87DFD7B-2EAA-48AB-8453-0B3A2DCC9C88}" destId="{604569FA-89E0-4493-9FF4-493150DBFFCE}" srcOrd="6" destOrd="0" presId="urn:microsoft.com/office/officeart/2005/8/layout/vList3"/>
    <dgm:cxn modelId="{C89E3A63-B0DD-480A-97D1-FBC432447B04}" type="presParOf" srcId="{604569FA-89E0-4493-9FF4-493150DBFFCE}" destId="{69EC6042-B2C1-441C-B4A0-CB9B89A972A3}" srcOrd="0" destOrd="0" presId="urn:microsoft.com/office/officeart/2005/8/layout/vList3"/>
    <dgm:cxn modelId="{81CED8EC-013E-4207-B92B-BA9FAE699B73}" type="presParOf" srcId="{604569FA-89E0-4493-9FF4-493150DBFFCE}" destId="{71E4B09D-730F-4318-9051-793F0049547A}" srcOrd="1" destOrd="0" presId="urn:microsoft.com/office/officeart/2005/8/layout/vList3"/>
    <dgm:cxn modelId="{B43C0442-BF57-401C-9D8D-70F79D9C514A}" type="presParOf" srcId="{E87DFD7B-2EAA-48AB-8453-0B3A2DCC9C88}" destId="{825939E0-2648-4DD8-AB65-9EE7C2EE27C3}" srcOrd="7" destOrd="0" presId="urn:microsoft.com/office/officeart/2005/8/layout/vList3"/>
    <dgm:cxn modelId="{431FA4D3-004A-4225-A43F-F894C23E69DD}" type="presParOf" srcId="{E87DFD7B-2EAA-48AB-8453-0B3A2DCC9C88}" destId="{3EDCFB53-C388-4631-984D-6F741BC57188}" srcOrd="8" destOrd="0" presId="urn:microsoft.com/office/officeart/2005/8/layout/vList3"/>
    <dgm:cxn modelId="{9A0086D0-4FB5-48ED-94CD-DE5FDFABE88D}" type="presParOf" srcId="{3EDCFB53-C388-4631-984D-6F741BC57188}" destId="{439D3212-E73C-4CDB-AF6C-3AC9485283BD}" srcOrd="0" destOrd="0" presId="urn:microsoft.com/office/officeart/2005/8/layout/vList3"/>
    <dgm:cxn modelId="{A0AAAAF7-1D4B-4594-9585-10E9CB0E824F}" type="presParOf" srcId="{3EDCFB53-C388-4631-984D-6F741BC57188}" destId="{9F329D49-6684-49BE-AFB1-4F9D208C33A5}" srcOrd="1" destOrd="0" presId="urn:microsoft.com/office/officeart/2005/8/layout/vList3"/>
    <dgm:cxn modelId="{EB5F6E6E-184E-46FF-BCE6-934AC29F8F8A}" type="presParOf" srcId="{E87DFD7B-2EAA-48AB-8453-0B3A2DCC9C88}" destId="{50E72680-D790-47D6-A12B-D41964BB47F1}" srcOrd="9" destOrd="0" presId="urn:microsoft.com/office/officeart/2005/8/layout/vList3"/>
    <dgm:cxn modelId="{BB64121E-1171-4BBE-BB11-1A0C6610FE8B}" type="presParOf" srcId="{E87DFD7B-2EAA-48AB-8453-0B3A2DCC9C88}" destId="{18E2C856-67AB-4C1B-93E1-83CB14E2FEFE}" srcOrd="10" destOrd="0" presId="urn:microsoft.com/office/officeart/2005/8/layout/vList3"/>
    <dgm:cxn modelId="{AB6E123E-9CD8-4D24-839D-799B10F87DDE}" type="presParOf" srcId="{18E2C856-67AB-4C1B-93E1-83CB14E2FEFE}" destId="{0C2B147E-1EBD-4D48-ADDE-716A2796ED45}" srcOrd="0" destOrd="0" presId="urn:microsoft.com/office/officeart/2005/8/layout/vList3"/>
    <dgm:cxn modelId="{CB11620D-3C70-4B82-97BD-CFEF44397740}" type="presParOf" srcId="{18E2C856-67AB-4C1B-93E1-83CB14E2FEFE}" destId="{487EF69F-4570-4417-859B-9472608E900D}" srcOrd="1" destOrd="0" presId="urn:microsoft.com/office/officeart/2005/8/layout/vList3"/>
    <dgm:cxn modelId="{ABCABFCF-9088-438F-B535-E747654DEDCD}" type="presParOf" srcId="{E87DFD7B-2EAA-48AB-8453-0B3A2DCC9C88}" destId="{5F92B72C-12C0-46A0-8DF2-99DBC357738A}" srcOrd="11" destOrd="0" presId="urn:microsoft.com/office/officeart/2005/8/layout/vList3"/>
    <dgm:cxn modelId="{14BA90DE-2673-4CFC-9C88-15329B14AB38}" type="presParOf" srcId="{E87DFD7B-2EAA-48AB-8453-0B3A2DCC9C88}" destId="{9F2C44F4-B9DE-4A1E-B81F-6A743964B501}" srcOrd="12" destOrd="0" presId="urn:microsoft.com/office/officeart/2005/8/layout/vList3"/>
    <dgm:cxn modelId="{3A6D4524-4C58-4262-9E90-29FB57A1BD32}" type="presParOf" srcId="{9F2C44F4-B9DE-4A1E-B81F-6A743964B501}" destId="{C0F0963A-5240-4FB4-9A31-24EEFD8D32C9}" srcOrd="0" destOrd="0" presId="urn:microsoft.com/office/officeart/2005/8/layout/vList3"/>
    <dgm:cxn modelId="{C297F5B6-1A6C-479E-BF2F-9FFF14A9BC86}" type="presParOf" srcId="{9F2C44F4-B9DE-4A1E-B81F-6A743964B501}" destId="{1D14A9B5-4FD0-40AE-9039-C989B007C5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7B376-E55B-4B6B-BBE5-CD186D08CD02}" type="doc">
      <dgm:prSet loTypeId="urn:microsoft.com/office/officeart/2005/8/layout/cycle1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37924CD-48B3-4BE7-B4F2-045EB627AFFB}">
      <dgm:prSet phldrT="[Текст]" custT="1"/>
      <dgm:spPr/>
      <dgm:t>
        <a:bodyPr/>
        <a:lstStyle/>
        <a:p>
          <a:r>
            <a:rPr lang="ru-RU" sz="1800" dirty="0" smtClean="0"/>
            <a:t>Эмоционально-эстетическая</a:t>
          </a:r>
          <a:endParaRPr lang="ru-RU" sz="1800" dirty="0"/>
        </a:p>
      </dgm:t>
    </dgm:pt>
    <dgm:pt modelId="{87A10CAB-4D1C-4632-9B50-6FA2BCC92D44}" type="parTrans" cxnId="{75264D44-92AE-4D7E-BFA7-ED67365E05B9}">
      <dgm:prSet/>
      <dgm:spPr/>
      <dgm:t>
        <a:bodyPr/>
        <a:lstStyle/>
        <a:p>
          <a:endParaRPr lang="ru-RU"/>
        </a:p>
      </dgm:t>
    </dgm:pt>
    <dgm:pt modelId="{178D5A0A-6B27-4711-818F-60E5C7E7D1FF}" type="sibTrans" cxnId="{75264D44-92AE-4D7E-BFA7-ED67365E05B9}">
      <dgm:prSet/>
      <dgm:spPr/>
      <dgm:t>
        <a:bodyPr/>
        <a:lstStyle/>
        <a:p>
          <a:endParaRPr lang="ru-RU"/>
        </a:p>
      </dgm:t>
    </dgm:pt>
    <dgm:pt modelId="{8D77E781-A0A3-4E1C-8BFA-42040255D765}">
      <dgm:prSet phldrT="[Текст]" custT="1"/>
      <dgm:spPr/>
      <dgm:t>
        <a:bodyPr/>
        <a:lstStyle/>
        <a:p>
          <a:r>
            <a:rPr lang="ru-RU" sz="1800" dirty="0" smtClean="0"/>
            <a:t>Спортивно-оздоровительная</a:t>
          </a:r>
          <a:endParaRPr lang="ru-RU" sz="1800" dirty="0"/>
        </a:p>
      </dgm:t>
    </dgm:pt>
    <dgm:pt modelId="{35D4518A-22CA-42B9-90E5-FB8B744D1BD7}" type="parTrans" cxnId="{78B74DDA-6052-450C-B343-091093989C80}">
      <dgm:prSet/>
      <dgm:spPr/>
      <dgm:t>
        <a:bodyPr/>
        <a:lstStyle/>
        <a:p>
          <a:endParaRPr lang="ru-RU"/>
        </a:p>
      </dgm:t>
    </dgm:pt>
    <dgm:pt modelId="{285635CE-C065-4FBA-A1FE-10B29D8510DF}" type="sibTrans" cxnId="{78B74DDA-6052-450C-B343-091093989C80}">
      <dgm:prSet/>
      <dgm:spPr/>
      <dgm:t>
        <a:bodyPr/>
        <a:lstStyle/>
        <a:p>
          <a:endParaRPr lang="ru-RU"/>
        </a:p>
      </dgm:t>
    </dgm:pt>
    <dgm:pt modelId="{8AE70D5F-6F91-468D-BF27-AFF117051367}">
      <dgm:prSet phldrT="[Текст]" custT="1"/>
      <dgm:spPr/>
      <dgm:t>
        <a:bodyPr/>
        <a:lstStyle/>
        <a:p>
          <a:r>
            <a:rPr lang="ru-RU" sz="1800" dirty="0" smtClean="0"/>
            <a:t>Информационно-познавательно-просветительская</a:t>
          </a:r>
          <a:endParaRPr lang="ru-RU" sz="1800" dirty="0"/>
        </a:p>
      </dgm:t>
    </dgm:pt>
    <dgm:pt modelId="{391A47F6-F62A-4DF2-BE77-534F226B0315}" type="parTrans" cxnId="{65B70FD5-FF08-4007-BAB7-C12EE8A82A43}">
      <dgm:prSet/>
      <dgm:spPr/>
      <dgm:t>
        <a:bodyPr/>
        <a:lstStyle/>
        <a:p>
          <a:endParaRPr lang="ru-RU"/>
        </a:p>
      </dgm:t>
    </dgm:pt>
    <dgm:pt modelId="{1F7B1309-4B19-43B5-8D0A-6CF5D9D39EFE}" type="sibTrans" cxnId="{65B70FD5-FF08-4007-BAB7-C12EE8A82A43}">
      <dgm:prSet/>
      <dgm:spPr/>
      <dgm:t>
        <a:bodyPr/>
        <a:lstStyle/>
        <a:p>
          <a:endParaRPr lang="ru-RU"/>
        </a:p>
      </dgm:t>
    </dgm:pt>
    <dgm:pt modelId="{CD0B9C19-7B5B-4119-995A-CA30724A1EFF}">
      <dgm:prSet custT="1"/>
      <dgm:spPr/>
      <dgm:t>
        <a:bodyPr/>
        <a:lstStyle/>
        <a:p>
          <a:r>
            <a:rPr lang="ru-RU" sz="1800" dirty="0" smtClean="0"/>
            <a:t>Досугово-творческая</a:t>
          </a:r>
          <a:endParaRPr lang="ru-RU" sz="1800" dirty="0"/>
        </a:p>
      </dgm:t>
    </dgm:pt>
    <dgm:pt modelId="{BB8D9BCD-22DB-4A68-8386-061CA39FD1B6}" type="parTrans" cxnId="{5589EE27-EDCC-44C9-9759-5C1653E5C6ED}">
      <dgm:prSet/>
      <dgm:spPr/>
      <dgm:t>
        <a:bodyPr/>
        <a:lstStyle/>
        <a:p>
          <a:endParaRPr lang="ru-RU"/>
        </a:p>
      </dgm:t>
    </dgm:pt>
    <dgm:pt modelId="{DF85DB3A-7E38-466D-9D9E-8705BF85F588}" type="sibTrans" cxnId="{5589EE27-EDCC-44C9-9759-5C1653E5C6ED}">
      <dgm:prSet/>
      <dgm:spPr/>
      <dgm:t>
        <a:bodyPr/>
        <a:lstStyle/>
        <a:p>
          <a:endParaRPr lang="ru-RU"/>
        </a:p>
      </dgm:t>
    </dgm:pt>
    <dgm:pt modelId="{A6CF7946-C313-4EF0-B744-03C0369A44BC}">
      <dgm:prSet custT="1"/>
      <dgm:spPr/>
      <dgm:t>
        <a:bodyPr/>
        <a:lstStyle/>
        <a:p>
          <a:r>
            <a:rPr lang="ru-RU" sz="1800" dirty="0" smtClean="0"/>
            <a:t>Коррекционно-развивающая</a:t>
          </a:r>
          <a:endParaRPr lang="ru-RU" sz="1800" dirty="0"/>
        </a:p>
      </dgm:t>
    </dgm:pt>
    <dgm:pt modelId="{8B5463FE-CFA1-4A9F-A5CE-FB0BBDBBAAE0}" type="parTrans" cxnId="{E55F7F7E-7AB9-4974-A6CC-BB34E100CF6B}">
      <dgm:prSet/>
      <dgm:spPr/>
      <dgm:t>
        <a:bodyPr/>
        <a:lstStyle/>
        <a:p>
          <a:endParaRPr lang="ru-RU"/>
        </a:p>
      </dgm:t>
    </dgm:pt>
    <dgm:pt modelId="{58037839-A84A-4D75-81EF-FE90B027B0A2}" type="sibTrans" cxnId="{E55F7F7E-7AB9-4974-A6CC-BB34E100CF6B}">
      <dgm:prSet/>
      <dgm:spPr/>
      <dgm:t>
        <a:bodyPr/>
        <a:lstStyle/>
        <a:p>
          <a:endParaRPr lang="ru-RU"/>
        </a:p>
      </dgm:t>
    </dgm:pt>
    <dgm:pt modelId="{0A33C496-F087-4A25-B5BB-E7229199A810}" type="pres">
      <dgm:prSet presAssocID="{2FE7B376-E55B-4B6B-BBE5-CD186D08CD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DD8E1-33CD-4F9B-866E-AACC8BF25709}" type="pres">
      <dgm:prSet presAssocID="{637924CD-48B3-4BE7-B4F2-045EB627AFFB}" presName="dummy" presStyleCnt="0"/>
      <dgm:spPr/>
    </dgm:pt>
    <dgm:pt modelId="{03507FAE-4CF8-4DB4-9D2F-8655AA0B465A}" type="pres">
      <dgm:prSet presAssocID="{637924CD-48B3-4BE7-B4F2-045EB627AFFB}" presName="node" presStyleLbl="revTx" presStyleIdx="0" presStyleCnt="5" custScaleX="173201" custRadScaleRad="100316" custRadScaleInc="21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7D262-AB9C-49FE-B6C9-109C4C02E16B}" type="pres">
      <dgm:prSet presAssocID="{178D5A0A-6B27-4711-818F-60E5C7E7D1FF}" presName="sibTrans" presStyleLbl="node1" presStyleIdx="0" presStyleCnt="5"/>
      <dgm:spPr/>
      <dgm:t>
        <a:bodyPr/>
        <a:lstStyle/>
        <a:p>
          <a:endParaRPr lang="ru-RU"/>
        </a:p>
      </dgm:t>
    </dgm:pt>
    <dgm:pt modelId="{9F70487E-12DE-45DB-AB59-17463CBBA534}" type="pres">
      <dgm:prSet presAssocID="{CD0B9C19-7B5B-4119-995A-CA30724A1EFF}" presName="dummy" presStyleCnt="0"/>
      <dgm:spPr/>
    </dgm:pt>
    <dgm:pt modelId="{8AD6011B-79CA-4193-8E5E-D9BAFF83AC7F}" type="pres">
      <dgm:prSet presAssocID="{CD0B9C19-7B5B-4119-995A-CA30724A1EFF}" presName="node" presStyleLbl="revTx" presStyleIdx="1" presStyleCnt="5" custScaleX="122977" custRadScaleRad="98513" custRadScaleInc="-20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74544-15B9-4112-A12F-C74541419CA0}" type="pres">
      <dgm:prSet presAssocID="{DF85DB3A-7E38-466D-9D9E-8705BF85F588}" presName="sibTrans" presStyleLbl="node1" presStyleIdx="1" presStyleCnt="5"/>
      <dgm:spPr/>
      <dgm:t>
        <a:bodyPr/>
        <a:lstStyle/>
        <a:p>
          <a:endParaRPr lang="ru-RU"/>
        </a:p>
      </dgm:t>
    </dgm:pt>
    <dgm:pt modelId="{1C6BC525-C806-4C68-8D43-E00CA5B39108}" type="pres">
      <dgm:prSet presAssocID="{A6CF7946-C313-4EF0-B744-03C0369A44BC}" presName="dummy" presStyleCnt="0"/>
      <dgm:spPr/>
    </dgm:pt>
    <dgm:pt modelId="{3C735B5F-BC9C-4C25-BD9F-2569E22F33D8}" type="pres">
      <dgm:prSet presAssocID="{A6CF7946-C313-4EF0-B744-03C0369A44BC}" presName="node" presStyleLbl="revTx" presStyleIdx="2" presStyleCnt="5" custScaleX="156616" custRadScaleRad="98069" custRadScaleInc="-6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F9F74-C69E-446E-812E-22AF82C54445}" type="pres">
      <dgm:prSet presAssocID="{58037839-A84A-4D75-81EF-FE90B027B0A2}" presName="sibTrans" presStyleLbl="node1" presStyleIdx="2" presStyleCnt="5"/>
      <dgm:spPr/>
      <dgm:t>
        <a:bodyPr/>
        <a:lstStyle/>
        <a:p>
          <a:endParaRPr lang="ru-RU"/>
        </a:p>
      </dgm:t>
    </dgm:pt>
    <dgm:pt modelId="{0AEB25AE-4F2E-4239-AB5C-54687BFF1014}" type="pres">
      <dgm:prSet presAssocID="{8D77E781-A0A3-4E1C-8BFA-42040255D765}" presName="dummy" presStyleCnt="0"/>
      <dgm:spPr/>
    </dgm:pt>
    <dgm:pt modelId="{BF558A27-DF4E-4128-9788-4EC24EFD2EBF}" type="pres">
      <dgm:prSet presAssocID="{8D77E781-A0A3-4E1C-8BFA-42040255D765}" presName="node" presStyleLbl="revTx" presStyleIdx="3" presStyleCnt="5" custScaleX="186579" custRadScaleRad="91455" custRadScaleInc="-1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9F44D-4EAC-49C6-A737-38E0105AF14D}" type="pres">
      <dgm:prSet presAssocID="{285635CE-C065-4FBA-A1FE-10B29D8510DF}" presName="sibTrans" presStyleLbl="node1" presStyleIdx="3" presStyleCnt="5"/>
      <dgm:spPr/>
      <dgm:t>
        <a:bodyPr/>
        <a:lstStyle/>
        <a:p>
          <a:endParaRPr lang="ru-RU"/>
        </a:p>
      </dgm:t>
    </dgm:pt>
    <dgm:pt modelId="{144666CF-7836-4FEC-AA26-8DAFAFECFBEB}" type="pres">
      <dgm:prSet presAssocID="{8AE70D5F-6F91-468D-BF27-AFF117051367}" presName="dummy" presStyleCnt="0"/>
      <dgm:spPr/>
    </dgm:pt>
    <dgm:pt modelId="{35BDDC84-9E34-4A3C-9A83-CDBAABB8F7E1}" type="pres">
      <dgm:prSet presAssocID="{8AE70D5F-6F91-468D-BF27-AFF117051367}" presName="node" presStyleLbl="revTx" presStyleIdx="4" presStyleCnt="5" custScaleX="196306" custRadScaleRad="98136" custRadScaleInc="-31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9B570-A32E-4FAE-B79E-92A4F4221C9E}" type="pres">
      <dgm:prSet presAssocID="{1F7B1309-4B19-43B5-8D0A-6CF5D9D39EFE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ED1565A8-C96F-4BD7-B10C-C554887AFE9B}" type="presOf" srcId="{8D77E781-A0A3-4E1C-8BFA-42040255D765}" destId="{BF558A27-DF4E-4128-9788-4EC24EFD2EBF}" srcOrd="0" destOrd="0" presId="urn:microsoft.com/office/officeart/2005/8/layout/cycle1"/>
    <dgm:cxn modelId="{48F68171-B557-408B-BF26-DCD0C3FA491F}" type="presOf" srcId="{637924CD-48B3-4BE7-B4F2-045EB627AFFB}" destId="{03507FAE-4CF8-4DB4-9D2F-8655AA0B465A}" srcOrd="0" destOrd="0" presId="urn:microsoft.com/office/officeart/2005/8/layout/cycle1"/>
    <dgm:cxn modelId="{C759F7E8-39BA-4BA9-B965-EA92BB5F4BA0}" type="presOf" srcId="{DF85DB3A-7E38-466D-9D9E-8705BF85F588}" destId="{FDF74544-15B9-4112-A12F-C74541419CA0}" srcOrd="0" destOrd="0" presId="urn:microsoft.com/office/officeart/2005/8/layout/cycle1"/>
    <dgm:cxn modelId="{78B74DDA-6052-450C-B343-091093989C80}" srcId="{2FE7B376-E55B-4B6B-BBE5-CD186D08CD02}" destId="{8D77E781-A0A3-4E1C-8BFA-42040255D765}" srcOrd="3" destOrd="0" parTransId="{35D4518A-22CA-42B9-90E5-FB8B744D1BD7}" sibTransId="{285635CE-C065-4FBA-A1FE-10B29D8510DF}"/>
    <dgm:cxn modelId="{E55F7F7E-7AB9-4974-A6CC-BB34E100CF6B}" srcId="{2FE7B376-E55B-4B6B-BBE5-CD186D08CD02}" destId="{A6CF7946-C313-4EF0-B744-03C0369A44BC}" srcOrd="2" destOrd="0" parTransId="{8B5463FE-CFA1-4A9F-A5CE-FB0BBDBBAAE0}" sibTransId="{58037839-A84A-4D75-81EF-FE90B027B0A2}"/>
    <dgm:cxn modelId="{704B9503-3BBC-4E18-A575-6C0E85397CB5}" type="presOf" srcId="{A6CF7946-C313-4EF0-B744-03C0369A44BC}" destId="{3C735B5F-BC9C-4C25-BD9F-2569E22F33D8}" srcOrd="0" destOrd="0" presId="urn:microsoft.com/office/officeart/2005/8/layout/cycle1"/>
    <dgm:cxn modelId="{B4F62751-4DC0-4EF7-BD77-0595ECFA7153}" type="presOf" srcId="{8AE70D5F-6F91-468D-BF27-AFF117051367}" destId="{35BDDC84-9E34-4A3C-9A83-CDBAABB8F7E1}" srcOrd="0" destOrd="0" presId="urn:microsoft.com/office/officeart/2005/8/layout/cycle1"/>
    <dgm:cxn modelId="{65B70FD5-FF08-4007-BAB7-C12EE8A82A43}" srcId="{2FE7B376-E55B-4B6B-BBE5-CD186D08CD02}" destId="{8AE70D5F-6F91-468D-BF27-AFF117051367}" srcOrd="4" destOrd="0" parTransId="{391A47F6-F62A-4DF2-BE77-534F226B0315}" sibTransId="{1F7B1309-4B19-43B5-8D0A-6CF5D9D39EFE}"/>
    <dgm:cxn modelId="{EC5BB465-F85F-4C6A-80A7-F836550B1214}" type="presOf" srcId="{58037839-A84A-4D75-81EF-FE90B027B0A2}" destId="{BE5F9F74-C69E-446E-812E-22AF82C54445}" srcOrd="0" destOrd="0" presId="urn:microsoft.com/office/officeart/2005/8/layout/cycle1"/>
    <dgm:cxn modelId="{781BD0B3-09F4-4F06-A3BE-C9641D487B3F}" type="presOf" srcId="{285635CE-C065-4FBA-A1FE-10B29D8510DF}" destId="{B029F44D-4EAC-49C6-A737-38E0105AF14D}" srcOrd="0" destOrd="0" presId="urn:microsoft.com/office/officeart/2005/8/layout/cycle1"/>
    <dgm:cxn modelId="{5589EE27-EDCC-44C9-9759-5C1653E5C6ED}" srcId="{2FE7B376-E55B-4B6B-BBE5-CD186D08CD02}" destId="{CD0B9C19-7B5B-4119-995A-CA30724A1EFF}" srcOrd="1" destOrd="0" parTransId="{BB8D9BCD-22DB-4A68-8386-061CA39FD1B6}" sibTransId="{DF85DB3A-7E38-466D-9D9E-8705BF85F588}"/>
    <dgm:cxn modelId="{75264D44-92AE-4D7E-BFA7-ED67365E05B9}" srcId="{2FE7B376-E55B-4B6B-BBE5-CD186D08CD02}" destId="{637924CD-48B3-4BE7-B4F2-045EB627AFFB}" srcOrd="0" destOrd="0" parTransId="{87A10CAB-4D1C-4632-9B50-6FA2BCC92D44}" sibTransId="{178D5A0A-6B27-4711-818F-60E5C7E7D1FF}"/>
    <dgm:cxn modelId="{BF294D32-E7B4-4B2E-98B1-780999772E0A}" type="presOf" srcId="{1F7B1309-4B19-43B5-8D0A-6CF5D9D39EFE}" destId="{F659B570-A32E-4FAE-B79E-92A4F4221C9E}" srcOrd="0" destOrd="0" presId="urn:microsoft.com/office/officeart/2005/8/layout/cycle1"/>
    <dgm:cxn modelId="{F1F29E42-C65C-4F98-B2B9-087702B71990}" type="presOf" srcId="{CD0B9C19-7B5B-4119-995A-CA30724A1EFF}" destId="{8AD6011B-79CA-4193-8E5E-D9BAFF83AC7F}" srcOrd="0" destOrd="0" presId="urn:microsoft.com/office/officeart/2005/8/layout/cycle1"/>
    <dgm:cxn modelId="{D71AF984-DACD-4B32-9380-F254C06F30CB}" type="presOf" srcId="{178D5A0A-6B27-4711-818F-60E5C7E7D1FF}" destId="{2BB7D262-AB9C-49FE-B6C9-109C4C02E16B}" srcOrd="0" destOrd="0" presId="urn:microsoft.com/office/officeart/2005/8/layout/cycle1"/>
    <dgm:cxn modelId="{912C8C64-41FF-4FFF-B17F-7A0736BCC37C}" type="presOf" srcId="{2FE7B376-E55B-4B6B-BBE5-CD186D08CD02}" destId="{0A33C496-F087-4A25-B5BB-E7229199A810}" srcOrd="0" destOrd="0" presId="urn:microsoft.com/office/officeart/2005/8/layout/cycle1"/>
    <dgm:cxn modelId="{D7C31FF3-0FF4-45C9-A405-9DFB7225C9F9}" type="presParOf" srcId="{0A33C496-F087-4A25-B5BB-E7229199A810}" destId="{D29DD8E1-33CD-4F9B-866E-AACC8BF25709}" srcOrd="0" destOrd="0" presId="urn:microsoft.com/office/officeart/2005/8/layout/cycle1"/>
    <dgm:cxn modelId="{EF0B1847-85F7-48FD-AF52-751443AE8614}" type="presParOf" srcId="{0A33C496-F087-4A25-B5BB-E7229199A810}" destId="{03507FAE-4CF8-4DB4-9D2F-8655AA0B465A}" srcOrd="1" destOrd="0" presId="urn:microsoft.com/office/officeart/2005/8/layout/cycle1"/>
    <dgm:cxn modelId="{521E4B78-9200-4A52-B2A4-A089D67F2FEF}" type="presParOf" srcId="{0A33C496-F087-4A25-B5BB-E7229199A810}" destId="{2BB7D262-AB9C-49FE-B6C9-109C4C02E16B}" srcOrd="2" destOrd="0" presId="urn:microsoft.com/office/officeart/2005/8/layout/cycle1"/>
    <dgm:cxn modelId="{35DDFCF8-EEF1-40C0-BF39-15A520C4D49F}" type="presParOf" srcId="{0A33C496-F087-4A25-B5BB-E7229199A810}" destId="{9F70487E-12DE-45DB-AB59-17463CBBA534}" srcOrd="3" destOrd="0" presId="urn:microsoft.com/office/officeart/2005/8/layout/cycle1"/>
    <dgm:cxn modelId="{199FBABB-ABFB-4BD0-89A9-88B33C7848B6}" type="presParOf" srcId="{0A33C496-F087-4A25-B5BB-E7229199A810}" destId="{8AD6011B-79CA-4193-8E5E-D9BAFF83AC7F}" srcOrd="4" destOrd="0" presId="urn:microsoft.com/office/officeart/2005/8/layout/cycle1"/>
    <dgm:cxn modelId="{D7A46A72-5923-4F5F-91F1-0471B7EEAEDF}" type="presParOf" srcId="{0A33C496-F087-4A25-B5BB-E7229199A810}" destId="{FDF74544-15B9-4112-A12F-C74541419CA0}" srcOrd="5" destOrd="0" presId="urn:microsoft.com/office/officeart/2005/8/layout/cycle1"/>
    <dgm:cxn modelId="{BF059AAC-F5C5-4FE5-A9AC-37B4C107500F}" type="presParOf" srcId="{0A33C496-F087-4A25-B5BB-E7229199A810}" destId="{1C6BC525-C806-4C68-8D43-E00CA5B39108}" srcOrd="6" destOrd="0" presId="urn:microsoft.com/office/officeart/2005/8/layout/cycle1"/>
    <dgm:cxn modelId="{98DE8FA9-9401-4F6C-B789-B76448428D51}" type="presParOf" srcId="{0A33C496-F087-4A25-B5BB-E7229199A810}" destId="{3C735B5F-BC9C-4C25-BD9F-2569E22F33D8}" srcOrd="7" destOrd="0" presId="urn:microsoft.com/office/officeart/2005/8/layout/cycle1"/>
    <dgm:cxn modelId="{1866253F-E4D4-4301-944B-C95E8DFFD636}" type="presParOf" srcId="{0A33C496-F087-4A25-B5BB-E7229199A810}" destId="{BE5F9F74-C69E-446E-812E-22AF82C54445}" srcOrd="8" destOrd="0" presId="urn:microsoft.com/office/officeart/2005/8/layout/cycle1"/>
    <dgm:cxn modelId="{51098DF8-750B-4B81-9CED-445E22477E7A}" type="presParOf" srcId="{0A33C496-F087-4A25-B5BB-E7229199A810}" destId="{0AEB25AE-4F2E-4239-AB5C-54687BFF1014}" srcOrd="9" destOrd="0" presId="urn:microsoft.com/office/officeart/2005/8/layout/cycle1"/>
    <dgm:cxn modelId="{6034D8CD-6B46-4D67-8BF2-C4BC00513578}" type="presParOf" srcId="{0A33C496-F087-4A25-B5BB-E7229199A810}" destId="{BF558A27-DF4E-4128-9788-4EC24EFD2EBF}" srcOrd="10" destOrd="0" presId="urn:microsoft.com/office/officeart/2005/8/layout/cycle1"/>
    <dgm:cxn modelId="{F65CDB7A-BA68-480E-A6BF-97169537BFA5}" type="presParOf" srcId="{0A33C496-F087-4A25-B5BB-E7229199A810}" destId="{B029F44D-4EAC-49C6-A737-38E0105AF14D}" srcOrd="11" destOrd="0" presId="urn:microsoft.com/office/officeart/2005/8/layout/cycle1"/>
    <dgm:cxn modelId="{FEA5749E-3667-4A28-BF6F-955B575A87EF}" type="presParOf" srcId="{0A33C496-F087-4A25-B5BB-E7229199A810}" destId="{144666CF-7836-4FEC-AA26-8DAFAFECFBEB}" srcOrd="12" destOrd="0" presId="urn:microsoft.com/office/officeart/2005/8/layout/cycle1"/>
    <dgm:cxn modelId="{70CD02B9-3325-4127-9C5B-6BBEF4F8FAD9}" type="presParOf" srcId="{0A33C496-F087-4A25-B5BB-E7229199A810}" destId="{35BDDC84-9E34-4A3C-9A83-CDBAABB8F7E1}" srcOrd="13" destOrd="0" presId="urn:microsoft.com/office/officeart/2005/8/layout/cycle1"/>
    <dgm:cxn modelId="{9980C260-AB42-4FC3-8AB1-5770EA4D693C}" type="presParOf" srcId="{0A33C496-F087-4A25-B5BB-E7229199A810}" destId="{F659B570-A32E-4FAE-B79E-92A4F4221C9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3DA2C1-FD5C-424A-ACBB-29A99BACD606}" type="doc">
      <dgm:prSet loTypeId="urn:microsoft.com/office/officeart/2009/3/layout/RandomtoResult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3294987-4932-488E-BD61-CDB6445DD849}">
      <dgm:prSet phldrT="[Текст]"/>
      <dgm:spPr/>
      <dgm:t>
        <a:bodyPr/>
        <a:lstStyle/>
        <a:p>
          <a:r>
            <a:rPr lang="ru-RU" dirty="0" smtClean="0"/>
            <a:t>10%</a:t>
          </a:r>
          <a:endParaRPr lang="ru-RU" dirty="0"/>
        </a:p>
      </dgm:t>
    </dgm:pt>
    <dgm:pt modelId="{2147A075-DAFD-466D-9353-172B3C0B66EC}" type="parTrans" cxnId="{0B07DA14-B0D0-46B2-A8D9-E2BEC2DD3D47}">
      <dgm:prSet/>
      <dgm:spPr/>
      <dgm:t>
        <a:bodyPr/>
        <a:lstStyle/>
        <a:p>
          <a:endParaRPr lang="ru-RU"/>
        </a:p>
      </dgm:t>
    </dgm:pt>
    <dgm:pt modelId="{4181F8AA-395A-484D-9DEC-D43B469D67B1}" type="sibTrans" cxnId="{0B07DA14-B0D0-46B2-A8D9-E2BEC2DD3D47}">
      <dgm:prSet/>
      <dgm:spPr/>
      <dgm:t>
        <a:bodyPr/>
        <a:lstStyle/>
        <a:p>
          <a:endParaRPr lang="ru-RU"/>
        </a:p>
      </dgm:t>
    </dgm:pt>
    <dgm:pt modelId="{AD827773-3464-4C0D-9716-7F8A69CF877C}">
      <dgm:prSet phldrT="[Текст]"/>
      <dgm:spPr/>
      <dgm:t>
        <a:bodyPr/>
        <a:lstStyle/>
        <a:p>
          <a:r>
            <a:rPr lang="ru-RU" dirty="0" smtClean="0"/>
            <a:t>90%</a:t>
          </a:r>
          <a:endParaRPr lang="ru-RU" dirty="0"/>
        </a:p>
      </dgm:t>
    </dgm:pt>
    <dgm:pt modelId="{A9551E1F-1A23-4ACF-826B-BEEF3ACEDE31}" type="parTrans" cxnId="{38D725C0-430D-4FDA-B818-CE0D94709C5A}">
      <dgm:prSet/>
      <dgm:spPr/>
      <dgm:t>
        <a:bodyPr/>
        <a:lstStyle/>
        <a:p>
          <a:endParaRPr lang="ru-RU"/>
        </a:p>
      </dgm:t>
    </dgm:pt>
    <dgm:pt modelId="{5A467D45-20FC-4334-AE36-4C86576ABCE7}" type="sibTrans" cxnId="{38D725C0-430D-4FDA-B818-CE0D94709C5A}">
      <dgm:prSet/>
      <dgm:spPr/>
      <dgm:t>
        <a:bodyPr/>
        <a:lstStyle/>
        <a:p>
          <a:endParaRPr lang="ru-RU"/>
        </a:p>
      </dgm:t>
    </dgm:pt>
    <dgm:pt modelId="{6B1A8C23-C940-46D8-B6D1-D603005B97D6}" type="pres">
      <dgm:prSet presAssocID="{1A3DA2C1-FD5C-424A-ACBB-29A99BACD60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DA43E0-620D-4753-B9C1-557AF4466D86}" type="pres">
      <dgm:prSet presAssocID="{A3294987-4932-488E-BD61-CDB6445DD849}" presName="chaos" presStyleCnt="0"/>
      <dgm:spPr/>
    </dgm:pt>
    <dgm:pt modelId="{8B79C3F2-2A5E-4DFE-9D10-496B3330113A}" type="pres">
      <dgm:prSet presAssocID="{A3294987-4932-488E-BD61-CDB6445DD849}" presName="parTx1" presStyleLbl="revTx" presStyleIdx="0" presStyleCnt="1"/>
      <dgm:spPr/>
      <dgm:t>
        <a:bodyPr/>
        <a:lstStyle/>
        <a:p>
          <a:endParaRPr lang="ru-RU"/>
        </a:p>
      </dgm:t>
    </dgm:pt>
    <dgm:pt modelId="{CE386039-A4E6-46B6-B939-C50E08A03C38}" type="pres">
      <dgm:prSet presAssocID="{A3294987-4932-488E-BD61-CDB6445DD849}" presName="c1" presStyleLbl="node1" presStyleIdx="0" presStyleCnt="19"/>
      <dgm:spPr/>
    </dgm:pt>
    <dgm:pt modelId="{21C8D356-0CBF-4065-99BF-028317A23CD9}" type="pres">
      <dgm:prSet presAssocID="{A3294987-4932-488E-BD61-CDB6445DD849}" presName="c2" presStyleLbl="node1" presStyleIdx="1" presStyleCnt="19"/>
      <dgm:spPr/>
    </dgm:pt>
    <dgm:pt modelId="{E35EF1B4-9086-4B64-B894-3C1FC64BA255}" type="pres">
      <dgm:prSet presAssocID="{A3294987-4932-488E-BD61-CDB6445DD849}" presName="c3" presStyleLbl="node1" presStyleIdx="2" presStyleCnt="19"/>
      <dgm:spPr/>
    </dgm:pt>
    <dgm:pt modelId="{AB84D6D8-16EA-44C3-A853-3BA6940E7421}" type="pres">
      <dgm:prSet presAssocID="{A3294987-4932-488E-BD61-CDB6445DD849}" presName="c4" presStyleLbl="node1" presStyleIdx="3" presStyleCnt="19"/>
      <dgm:spPr/>
    </dgm:pt>
    <dgm:pt modelId="{EA416DE0-25EA-4CE9-90F0-4903B0EB4E21}" type="pres">
      <dgm:prSet presAssocID="{A3294987-4932-488E-BD61-CDB6445DD849}" presName="c5" presStyleLbl="node1" presStyleIdx="4" presStyleCnt="19"/>
      <dgm:spPr/>
    </dgm:pt>
    <dgm:pt modelId="{A7F80B3E-3768-4145-9CF2-E00A9AF8D661}" type="pres">
      <dgm:prSet presAssocID="{A3294987-4932-488E-BD61-CDB6445DD849}" presName="c6" presStyleLbl="node1" presStyleIdx="5" presStyleCnt="19"/>
      <dgm:spPr/>
    </dgm:pt>
    <dgm:pt modelId="{6C7DB3DB-3500-4F58-8CDE-EB47274A74A5}" type="pres">
      <dgm:prSet presAssocID="{A3294987-4932-488E-BD61-CDB6445DD849}" presName="c7" presStyleLbl="node1" presStyleIdx="6" presStyleCnt="19"/>
      <dgm:spPr/>
    </dgm:pt>
    <dgm:pt modelId="{14EEFE46-AB20-4ABC-A4E1-F4478638A0A3}" type="pres">
      <dgm:prSet presAssocID="{A3294987-4932-488E-BD61-CDB6445DD849}" presName="c8" presStyleLbl="node1" presStyleIdx="7" presStyleCnt="19"/>
      <dgm:spPr/>
    </dgm:pt>
    <dgm:pt modelId="{5B534EAB-E0E4-4DDE-BCB8-D3A555FCE380}" type="pres">
      <dgm:prSet presAssocID="{A3294987-4932-488E-BD61-CDB6445DD849}" presName="c9" presStyleLbl="node1" presStyleIdx="8" presStyleCnt="19"/>
      <dgm:spPr/>
    </dgm:pt>
    <dgm:pt modelId="{52AF91F0-A700-4351-9CA5-20213741352E}" type="pres">
      <dgm:prSet presAssocID="{A3294987-4932-488E-BD61-CDB6445DD849}" presName="c10" presStyleLbl="node1" presStyleIdx="9" presStyleCnt="19"/>
      <dgm:spPr/>
    </dgm:pt>
    <dgm:pt modelId="{B3E3B550-7465-446D-91E1-E10B2F2646F0}" type="pres">
      <dgm:prSet presAssocID="{A3294987-4932-488E-BD61-CDB6445DD849}" presName="c11" presStyleLbl="node1" presStyleIdx="10" presStyleCnt="19"/>
      <dgm:spPr/>
    </dgm:pt>
    <dgm:pt modelId="{BFE6E4AD-BCC1-44B4-893D-766C16CD907A}" type="pres">
      <dgm:prSet presAssocID="{A3294987-4932-488E-BD61-CDB6445DD849}" presName="c12" presStyleLbl="node1" presStyleIdx="11" presStyleCnt="19"/>
      <dgm:spPr/>
    </dgm:pt>
    <dgm:pt modelId="{E8000C68-5D10-428A-A835-5DAA3C11C7AA}" type="pres">
      <dgm:prSet presAssocID="{A3294987-4932-488E-BD61-CDB6445DD849}" presName="c13" presStyleLbl="node1" presStyleIdx="12" presStyleCnt="19"/>
      <dgm:spPr/>
    </dgm:pt>
    <dgm:pt modelId="{B2B2B150-56E1-4895-995B-C75C3CA283EE}" type="pres">
      <dgm:prSet presAssocID="{A3294987-4932-488E-BD61-CDB6445DD849}" presName="c14" presStyleLbl="node1" presStyleIdx="13" presStyleCnt="19"/>
      <dgm:spPr/>
    </dgm:pt>
    <dgm:pt modelId="{26E5A5B3-2555-4ACF-A332-A71F24F36127}" type="pres">
      <dgm:prSet presAssocID="{A3294987-4932-488E-BD61-CDB6445DD849}" presName="c15" presStyleLbl="node1" presStyleIdx="14" presStyleCnt="19"/>
      <dgm:spPr/>
    </dgm:pt>
    <dgm:pt modelId="{73ADAA84-FE80-4B1C-99C6-097EB6794D71}" type="pres">
      <dgm:prSet presAssocID="{A3294987-4932-488E-BD61-CDB6445DD849}" presName="c16" presStyleLbl="node1" presStyleIdx="15" presStyleCnt="19"/>
      <dgm:spPr/>
    </dgm:pt>
    <dgm:pt modelId="{71AADA01-AB56-47B4-B62F-804CE4AA65A5}" type="pres">
      <dgm:prSet presAssocID="{A3294987-4932-488E-BD61-CDB6445DD849}" presName="c17" presStyleLbl="node1" presStyleIdx="16" presStyleCnt="19"/>
      <dgm:spPr/>
    </dgm:pt>
    <dgm:pt modelId="{00D9163D-0729-4D50-A65B-916BF148A9AE}" type="pres">
      <dgm:prSet presAssocID="{A3294987-4932-488E-BD61-CDB6445DD849}" presName="c18" presStyleLbl="node1" presStyleIdx="17" presStyleCnt="19"/>
      <dgm:spPr/>
    </dgm:pt>
    <dgm:pt modelId="{D938CB27-D4F8-447B-A669-C8DDDA86D45F}" type="pres">
      <dgm:prSet presAssocID="{4181F8AA-395A-484D-9DEC-D43B469D67B1}" presName="chevronComposite1" presStyleCnt="0"/>
      <dgm:spPr/>
    </dgm:pt>
    <dgm:pt modelId="{33777F0C-810D-43C8-B978-180CDAED7DF8}" type="pres">
      <dgm:prSet presAssocID="{4181F8AA-395A-484D-9DEC-D43B469D67B1}" presName="chevron1" presStyleLbl="sibTrans2D1" presStyleIdx="0" presStyleCnt="2"/>
      <dgm:spPr/>
    </dgm:pt>
    <dgm:pt modelId="{99F883F5-E1AA-4F29-A9F3-033C16923999}" type="pres">
      <dgm:prSet presAssocID="{4181F8AA-395A-484D-9DEC-D43B469D67B1}" presName="spChevron1" presStyleCnt="0"/>
      <dgm:spPr/>
    </dgm:pt>
    <dgm:pt modelId="{AF7B2168-DEC3-44F3-A72C-AD7DAC1C6F01}" type="pres">
      <dgm:prSet presAssocID="{4181F8AA-395A-484D-9DEC-D43B469D67B1}" presName="overlap" presStyleCnt="0"/>
      <dgm:spPr/>
    </dgm:pt>
    <dgm:pt modelId="{D5FD10F4-B136-4613-B193-CD891FEF0D9C}" type="pres">
      <dgm:prSet presAssocID="{4181F8AA-395A-484D-9DEC-D43B469D67B1}" presName="chevronComposite2" presStyleCnt="0"/>
      <dgm:spPr/>
    </dgm:pt>
    <dgm:pt modelId="{136D8C4C-7B6A-46F1-A029-F95CA6E557D5}" type="pres">
      <dgm:prSet presAssocID="{4181F8AA-395A-484D-9DEC-D43B469D67B1}" presName="chevron2" presStyleLbl="sibTrans2D1" presStyleIdx="1" presStyleCnt="2"/>
      <dgm:spPr/>
    </dgm:pt>
    <dgm:pt modelId="{19C845A8-383E-499B-8591-D4969E107C89}" type="pres">
      <dgm:prSet presAssocID="{4181F8AA-395A-484D-9DEC-D43B469D67B1}" presName="spChevron2" presStyleCnt="0"/>
      <dgm:spPr/>
    </dgm:pt>
    <dgm:pt modelId="{80BB8E2D-9EF7-4F36-A986-D89462497444}" type="pres">
      <dgm:prSet presAssocID="{AD827773-3464-4C0D-9716-7F8A69CF877C}" presName="last" presStyleCnt="0"/>
      <dgm:spPr/>
    </dgm:pt>
    <dgm:pt modelId="{DE397FF0-F059-45FF-A79A-15FEA831B741}" type="pres">
      <dgm:prSet presAssocID="{AD827773-3464-4C0D-9716-7F8A69CF877C}" presName="circleTx" presStyleLbl="node1" presStyleIdx="18" presStyleCnt="19"/>
      <dgm:spPr/>
      <dgm:t>
        <a:bodyPr/>
        <a:lstStyle/>
        <a:p>
          <a:endParaRPr lang="ru-RU"/>
        </a:p>
      </dgm:t>
    </dgm:pt>
    <dgm:pt modelId="{1A053204-9AE5-42A8-B017-DD685C0D6954}" type="pres">
      <dgm:prSet presAssocID="{AD827773-3464-4C0D-9716-7F8A69CF877C}" presName="spN" presStyleCnt="0"/>
      <dgm:spPr/>
    </dgm:pt>
  </dgm:ptLst>
  <dgm:cxnLst>
    <dgm:cxn modelId="{38FAD4D9-8275-41E0-9963-012421A4E835}" type="presOf" srcId="{AD827773-3464-4C0D-9716-7F8A69CF877C}" destId="{DE397FF0-F059-45FF-A79A-15FEA831B741}" srcOrd="0" destOrd="0" presId="urn:microsoft.com/office/officeart/2009/3/layout/RandomtoResultProcess"/>
    <dgm:cxn modelId="{80CCA922-ADC9-4449-8FFD-BB62A6BD8CDF}" type="presOf" srcId="{1A3DA2C1-FD5C-424A-ACBB-29A99BACD606}" destId="{6B1A8C23-C940-46D8-B6D1-D603005B97D6}" srcOrd="0" destOrd="0" presId="urn:microsoft.com/office/officeart/2009/3/layout/RandomtoResultProcess"/>
    <dgm:cxn modelId="{38D725C0-430D-4FDA-B818-CE0D94709C5A}" srcId="{1A3DA2C1-FD5C-424A-ACBB-29A99BACD606}" destId="{AD827773-3464-4C0D-9716-7F8A69CF877C}" srcOrd="1" destOrd="0" parTransId="{A9551E1F-1A23-4ACF-826B-BEEF3ACEDE31}" sibTransId="{5A467D45-20FC-4334-AE36-4C86576ABCE7}"/>
    <dgm:cxn modelId="{A1D72FED-1C0E-4313-BD5E-77B27DC27DEC}" type="presOf" srcId="{A3294987-4932-488E-BD61-CDB6445DD849}" destId="{8B79C3F2-2A5E-4DFE-9D10-496B3330113A}" srcOrd="0" destOrd="0" presId="urn:microsoft.com/office/officeart/2009/3/layout/RandomtoResultProcess"/>
    <dgm:cxn modelId="{0B07DA14-B0D0-46B2-A8D9-E2BEC2DD3D47}" srcId="{1A3DA2C1-FD5C-424A-ACBB-29A99BACD606}" destId="{A3294987-4932-488E-BD61-CDB6445DD849}" srcOrd="0" destOrd="0" parTransId="{2147A075-DAFD-466D-9353-172B3C0B66EC}" sibTransId="{4181F8AA-395A-484D-9DEC-D43B469D67B1}"/>
    <dgm:cxn modelId="{900FF3B7-77D9-4137-8F7F-90AE80A22007}" type="presParOf" srcId="{6B1A8C23-C940-46D8-B6D1-D603005B97D6}" destId="{81DA43E0-620D-4753-B9C1-557AF4466D86}" srcOrd="0" destOrd="0" presId="urn:microsoft.com/office/officeart/2009/3/layout/RandomtoResultProcess"/>
    <dgm:cxn modelId="{53D4F529-9E5D-48E9-B2D5-7412FAE64881}" type="presParOf" srcId="{81DA43E0-620D-4753-B9C1-557AF4466D86}" destId="{8B79C3F2-2A5E-4DFE-9D10-496B3330113A}" srcOrd="0" destOrd="0" presId="urn:microsoft.com/office/officeart/2009/3/layout/RandomtoResultProcess"/>
    <dgm:cxn modelId="{AF9BE565-899F-4B38-9F29-CB5D0235E385}" type="presParOf" srcId="{81DA43E0-620D-4753-B9C1-557AF4466D86}" destId="{CE386039-A4E6-46B6-B939-C50E08A03C38}" srcOrd="1" destOrd="0" presId="urn:microsoft.com/office/officeart/2009/3/layout/RandomtoResultProcess"/>
    <dgm:cxn modelId="{61D451AB-3065-4199-8B91-6A723631BE9D}" type="presParOf" srcId="{81DA43E0-620D-4753-B9C1-557AF4466D86}" destId="{21C8D356-0CBF-4065-99BF-028317A23CD9}" srcOrd="2" destOrd="0" presId="urn:microsoft.com/office/officeart/2009/3/layout/RandomtoResultProcess"/>
    <dgm:cxn modelId="{1F162054-FE74-4F5B-9306-E30FF69E5D51}" type="presParOf" srcId="{81DA43E0-620D-4753-B9C1-557AF4466D86}" destId="{E35EF1B4-9086-4B64-B894-3C1FC64BA255}" srcOrd="3" destOrd="0" presId="urn:microsoft.com/office/officeart/2009/3/layout/RandomtoResultProcess"/>
    <dgm:cxn modelId="{4D3F52C1-5E7C-4C2F-A864-25B9F3D44F1E}" type="presParOf" srcId="{81DA43E0-620D-4753-B9C1-557AF4466D86}" destId="{AB84D6D8-16EA-44C3-A853-3BA6940E7421}" srcOrd="4" destOrd="0" presId="urn:microsoft.com/office/officeart/2009/3/layout/RandomtoResultProcess"/>
    <dgm:cxn modelId="{5A5E66A9-538B-4836-9E58-816FCDAEFC21}" type="presParOf" srcId="{81DA43E0-620D-4753-B9C1-557AF4466D86}" destId="{EA416DE0-25EA-4CE9-90F0-4903B0EB4E21}" srcOrd="5" destOrd="0" presId="urn:microsoft.com/office/officeart/2009/3/layout/RandomtoResultProcess"/>
    <dgm:cxn modelId="{ABD1E751-E639-48F2-BF31-6E0CD176D5A9}" type="presParOf" srcId="{81DA43E0-620D-4753-B9C1-557AF4466D86}" destId="{A7F80B3E-3768-4145-9CF2-E00A9AF8D661}" srcOrd="6" destOrd="0" presId="urn:microsoft.com/office/officeart/2009/3/layout/RandomtoResultProcess"/>
    <dgm:cxn modelId="{5ED003D0-B1FC-4681-81BD-9B2F694F5043}" type="presParOf" srcId="{81DA43E0-620D-4753-B9C1-557AF4466D86}" destId="{6C7DB3DB-3500-4F58-8CDE-EB47274A74A5}" srcOrd="7" destOrd="0" presId="urn:microsoft.com/office/officeart/2009/3/layout/RandomtoResultProcess"/>
    <dgm:cxn modelId="{6FB5FC94-8CA8-4E0E-A490-E66B1568B197}" type="presParOf" srcId="{81DA43E0-620D-4753-B9C1-557AF4466D86}" destId="{14EEFE46-AB20-4ABC-A4E1-F4478638A0A3}" srcOrd="8" destOrd="0" presId="urn:microsoft.com/office/officeart/2009/3/layout/RandomtoResultProcess"/>
    <dgm:cxn modelId="{F4C232B5-D4B8-42FF-A13A-CBCD1A8F91F7}" type="presParOf" srcId="{81DA43E0-620D-4753-B9C1-557AF4466D86}" destId="{5B534EAB-E0E4-4DDE-BCB8-D3A555FCE380}" srcOrd="9" destOrd="0" presId="urn:microsoft.com/office/officeart/2009/3/layout/RandomtoResultProcess"/>
    <dgm:cxn modelId="{73675FF0-B304-410A-B014-43F5D3C12B62}" type="presParOf" srcId="{81DA43E0-620D-4753-B9C1-557AF4466D86}" destId="{52AF91F0-A700-4351-9CA5-20213741352E}" srcOrd="10" destOrd="0" presId="urn:microsoft.com/office/officeart/2009/3/layout/RandomtoResultProcess"/>
    <dgm:cxn modelId="{FC2B61E0-1B0B-4106-842F-B4D1CCE447EA}" type="presParOf" srcId="{81DA43E0-620D-4753-B9C1-557AF4466D86}" destId="{B3E3B550-7465-446D-91E1-E10B2F2646F0}" srcOrd="11" destOrd="0" presId="urn:microsoft.com/office/officeart/2009/3/layout/RandomtoResultProcess"/>
    <dgm:cxn modelId="{6BBDD20A-4E78-450A-8CF0-C9033AE9BF6C}" type="presParOf" srcId="{81DA43E0-620D-4753-B9C1-557AF4466D86}" destId="{BFE6E4AD-BCC1-44B4-893D-766C16CD907A}" srcOrd="12" destOrd="0" presId="urn:microsoft.com/office/officeart/2009/3/layout/RandomtoResultProcess"/>
    <dgm:cxn modelId="{849F7D82-222E-43BB-9B4A-EB2457D85D04}" type="presParOf" srcId="{81DA43E0-620D-4753-B9C1-557AF4466D86}" destId="{E8000C68-5D10-428A-A835-5DAA3C11C7AA}" srcOrd="13" destOrd="0" presId="urn:microsoft.com/office/officeart/2009/3/layout/RandomtoResultProcess"/>
    <dgm:cxn modelId="{FBBE2FE0-95DB-48C1-B53C-942CF213E921}" type="presParOf" srcId="{81DA43E0-620D-4753-B9C1-557AF4466D86}" destId="{B2B2B150-56E1-4895-995B-C75C3CA283EE}" srcOrd="14" destOrd="0" presId="urn:microsoft.com/office/officeart/2009/3/layout/RandomtoResultProcess"/>
    <dgm:cxn modelId="{B4421D32-9FD7-489B-8AA5-28E5B51E2236}" type="presParOf" srcId="{81DA43E0-620D-4753-B9C1-557AF4466D86}" destId="{26E5A5B3-2555-4ACF-A332-A71F24F36127}" srcOrd="15" destOrd="0" presId="urn:microsoft.com/office/officeart/2009/3/layout/RandomtoResultProcess"/>
    <dgm:cxn modelId="{52798237-431D-48FA-AAB9-4D4045A2F2AE}" type="presParOf" srcId="{81DA43E0-620D-4753-B9C1-557AF4466D86}" destId="{73ADAA84-FE80-4B1C-99C6-097EB6794D71}" srcOrd="16" destOrd="0" presId="urn:microsoft.com/office/officeart/2009/3/layout/RandomtoResultProcess"/>
    <dgm:cxn modelId="{2EB82736-4E4D-488F-A7E7-ED91F3CB625A}" type="presParOf" srcId="{81DA43E0-620D-4753-B9C1-557AF4466D86}" destId="{71AADA01-AB56-47B4-B62F-804CE4AA65A5}" srcOrd="17" destOrd="0" presId="urn:microsoft.com/office/officeart/2009/3/layout/RandomtoResultProcess"/>
    <dgm:cxn modelId="{927FDC0A-B575-4455-B946-7FA45BDC90F6}" type="presParOf" srcId="{81DA43E0-620D-4753-B9C1-557AF4466D86}" destId="{00D9163D-0729-4D50-A65B-916BF148A9AE}" srcOrd="18" destOrd="0" presId="urn:microsoft.com/office/officeart/2009/3/layout/RandomtoResultProcess"/>
    <dgm:cxn modelId="{FF5F186E-42E9-4720-8880-4452DAAB2EC6}" type="presParOf" srcId="{6B1A8C23-C940-46D8-B6D1-D603005B97D6}" destId="{D938CB27-D4F8-447B-A669-C8DDDA86D45F}" srcOrd="1" destOrd="0" presId="urn:microsoft.com/office/officeart/2009/3/layout/RandomtoResultProcess"/>
    <dgm:cxn modelId="{BC8EC1E0-DCDC-46E9-A4B8-A0C0215F4142}" type="presParOf" srcId="{D938CB27-D4F8-447B-A669-C8DDDA86D45F}" destId="{33777F0C-810D-43C8-B978-180CDAED7DF8}" srcOrd="0" destOrd="0" presId="urn:microsoft.com/office/officeart/2009/3/layout/RandomtoResultProcess"/>
    <dgm:cxn modelId="{30591093-9E94-49A1-BC1B-91B629B508B5}" type="presParOf" srcId="{D938CB27-D4F8-447B-A669-C8DDDA86D45F}" destId="{99F883F5-E1AA-4F29-A9F3-033C16923999}" srcOrd="1" destOrd="0" presId="urn:microsoft.com/office/officeart/2009/3/layout/RandomtoResultProcess"/>
    <dgm:cxn modelId="{EEBF1FB6-73F2-46C4-AC2D-A88793102279}" type="presParOf" srcId="{6B1A8C23-C940-46D8-B6D1-D603005B97D6}" destId="{AF7B2168-DEC3-44F3-A72C-AD7DAC1C6F01}" srcOrd="2" destOrd="0" presId="urn:microsoft.com/office/officeart/2009/3/layout/RandomtoResultProcess"/>
    <dgm:cxn modelId="{A4D1DD81-95C7-4E6F-85BB-091CCBB49C3E}" type="presParOf" srcId="{6B1A8C23-C940-46D8-B6D1-D603005B97D6}" destId="{D5FD10F4-B136-4613-B193-CD891FEF0D9C}" srcOrd="3" destOrd="0" presId="urn:microsoft.com/office/officeart/2009/3/layout/RandomtoResultProcess"/>
    <dgm:cxn modelId="{EBBF695A-696A-490A-8795-849D16FCDAA8}" type="presParOf" srcId="{D5FD10F4-B136-4613-B193-CD891FEF0D9C}" destId="{136D8C4C-7B6A-46F1-A029-F95CA6E557D5}" srcOrd="0" destOrd="0" presId="urn:microsoft.com/office/officeart/2009/3/layout/RandomtoResultProcess"/>
    <dgm:cxn modelId="{EABC7280-DAA3-4649-82E4-90763D24CD15}" type="presParOf" srcId="{D5FD10F4-B136-4613-B193-CD891FEF0D9C}" destId="{19C845A8-383E-499B-8591-D4969E107C89}" srcOrd="1" destOrd="0" presId="urn:microsoft.com/office/officeart/2009/3/layout/RandomtoResultProcess"/>
    <dgm:cxn modelId="{E64297AE-EED9-4C01-B0F7-38EC281F6A93}" type="presParOf" srcId="{6B1A8C23-C940-46D8-B6D1-D603005B97D6}" destId="{80BB8E2D-9EF7-4F36-A986-D89462497444}" srcOrd="4" destOrd="0" presId="urn:microsoft.com/office/officeart/2009/3/layout/RandomtoResultProcess"/>
    <dgm:cxn modelId="{CFDAE89F-BEDF-4984-9CBF-396F8A9E8A4A}" type="presParOf" srcId="{80BB8E2D-9EF7-4F36-A986-D89462497444}" destId="{DE397FF0-F059-45FF-A79A-15FEA831B741}" srcOrd="0" destOrd="0" presId="urn:microsoft.com/office/officeart/2009/3/layout/RandomtoResultProcess"/>
    <dgm:cxn modelId="{7A5D3C8A-794A-4770-8DB4-FD482005A636}" type="presParOf" srcId="{80BB8E2D-9EF7-4F36-A986-D89462497444}" destId="{1A053204-9AE5-42A8-B017-DD685C0D695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3DA2C1-FD5C-424A-ACBB-29A99BACD606}" type="doc">
      <dgm:prSet loTypeId="urn:microsoft.com/office/officeart/2009/3/layout/RandomtoResult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3294987-4932-488E-BD61-CDB6445DD849}">
      <dgm:prSet phldrT="[Текст]"/>
      <dgm:spPr/>
      <dgm:t>
        <a:bodyPr/>
        <a:lstStyle/>
        <a:p>
          <a:r>
            <a:rPr lang="ru-RU" dirty="0" smtClean="0"/>
            <a:t>0,5%</a:t>
          </a:r>
          <a:endParaRPr lang="ru-RU" dirty="0"/>
        </a:p>
      </dgm:t>
    </dgm:pt>
    <dgm:pt modelId="{2147A075-DAFD-466D-9353-172B3C0B66EC}" type="parTrans" cxnId="{0B07DA14-B0D0-46B2-A8D9-E2BEC2DD3D47}">
      <dgm:prSet/>
      <dgm:spPr/>
      <dgm:t>
        <a:bodyPr/>
        <a:lstStyle/>
        <a:p>
          <a:endParaRPr lang="ru-RU"/>
        </a:p>
      </dgm:t>
    </dgm:pt>
    <dgm:pt modelId="{4181F8AA-395A-484D-9DEC-D43B469D67B1}" type="sibTrans" cxnId="{0B07DA14-B0D0-46B2-A8D9-E2BEC2DD3D47}">
      <dgm:prSet/>
      <dgm:spPr/>
      <dgm:t>
        <a:bodyPr/>
        <a:lstStyle/>
        <a:p>
          <a:endParaRPr lang="ru-RU"/>
        </a:p>
      </dgm:t>
    </dgm:pt>
    <dgm:pt modelId="{AD827773-3464-4C0D-9716-7F8A69CF877C}">
      <dgm:prSet phldrT="[Текст]"/>
      <dgm:spPr/>
      <dgm:t>
        <a:bodyPr/>
        <a:lstStyle/>
        <a:p>
          <a:r>
            <a:rPr lang="ru-RU" dirty="0" smtClean="0"/>
            <a:t>16,5%</a:t>
          </a:r>
          <a:endParaRPr lang="ru-RU" dirty="0"/>
        </a:p>
      </dgm:t>
    </dgm:pt>
    <dgm:pt modelId="{A9551E1F-1A23-4ACF-826B-BEEF3ACEDE31}" type="parTrans" cxnId="{38D725C0-430D-4FDA-B818-CE0D94709C5A}">
      <dgm:prSet/>
      <dgm:spPr/>
      <dgm:t>
        <a:bodyPr/>
        <a:lstStyle/>
        <a:p>
          <a:endParaRPr lang="ru-RU"/>
        </a:p>
      </dgm:t>
    </dgm:pt>
    <dgm:pt modelId="{5A467D45-20FC-4334-AE36-4C86576ABCE7}" type="sibTrans" cxnId="{38D725C0-430D-4FDA-B818-CE0D94709C5A}">
      <dgm:prSet/>
      <dgm:spPr/>
      <dgm:t>
        <a:bodyPr/>
        <a:lstStyle/>
        <a:p>
          <a:endParaRPr lang="ru-RU"/>
        </a:p>
      </dgm:t>
    </dgm:pt>
    <dgm:pt modelId="{6B1A8C23-C940-46D8-B6D1-D603005B97D6}" type="pres">
      <dgm:prSet presAssocID="{1A3DA2C1-FD5C-424A-ACBB-29A99BACD60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DA43E0-620D-4753-B9C1-557AF4466D86}" type="pres">
      <dgm:prSet presAssocID="{A3294987-4932-488E-BD61-CDB6445DD849}" presName="chaos" presStyleCnt="0"/>
      <dgm:spPr/>
    </dgm:pt>
    <dgm:pt modelId="{8B79C3F2-2A5E-4DFE-9D10-496B3330113A}" type="pres">
      <dgm:prSet presAssocID="{A3294987-4932-488E-BD61-CDB6445DD849}" presName="parTx1" presStyleLbl="revTx" presStyleIdx="0" presStyleCnt="1"/>
      <dgm:spPr/>
      <dgm:t>
        <a:bodyPr/>
        <a:lstStyle/>
        <a:p>
          <a:endParaRPr lang="ru-RU"/>
        </a:p>
      </dgm:t>
    </dgm:pt>
    <dgm:pt modelId="{CE386039-A4E6-46B6-B939-C50E08A03C38}" type="pres">
      <dgm:prSet presAssocID="{A3294987-4932-488E-BD61-CDB6445DD849}" presName="c1" presStyleLbl="node1" presStyleIdx="0" presStyleCnt="19"/>
      <dgm:spPr/>
    </dgm:pt>
    <dgm:pt modelId="{21C8D356-0CBF-4065-99BF-028317A23CD9}" type="pres">
      <dgm:prSet presAssocID="{A3294987-4932-488E-BD61-CDB6445DD849}" presName="c2" presStyleLbl="node1" presStyleIdx="1" presStyleCnt="19"/>
      <dgm:spPr/>
    </dgm:pt>
    <dgm:pt modelId="{E35EF1B4-9086-4B64-B894-3C1FC64BA255}" type="pres">
      <dgm:prSet presAssocID="{A3294987-4932-488E-BD61-CDB6445DD849}" presName="c3" presStyleLbl="node1" presStyleIdx="2" presStyleCnt="19"/>
      <dgm:spPr/>
    </dgm:pt>
    <dgm:pt modelId="{AB84D6D8-16EA-44C3-A853-3BA6940E7421}" type="pres">
      <dgm:prSet presAssocID="{A3294987-4932-488E-BD61-CDB6445DD849}" presName="c4" presStyleLbl="node1" presStyleIdx="3" presStyleCnt="19"/>
      <dgm:spPr/>
    </dgm:pt>
    <dgm:pt modelId="{EA416DE0-25EA-4CE9-90F0-4903B0EB4E21}" type="pres">
      <dgm:prSet presAssocID="{A3294987-4932-488E-BD61-CDB6445DD849}" presName="c5" presStyleLbl="node1" presStyleIdx="4" presStyleCnt="19"/>
      <dgm:spPr/>
    </dgm:pt>
    <dgm:pt modelId="{A7F80B3E-3768-4145-9CF2-E00A9AF8D661}" type="pres">
      <dgm:prSet presAssocID="{A3294987-4932-488E-BD61-CDB6445DD849}" presName="c6" presStyleLbl="node1" presStyleIdx="5" presStyleCnt="19"/>
      <dgm:spPr/>
    </dgm:pt>
    <dgm:pt modelId="{6C7DB3DB-3500-4F58-8CDE-EB47274A74A5}" type="pres">
      <dgm:prSet presAssocID="{A3294987-4932-488E-BD61-CDB6445DD849}" presName="c7" presStyleLbl="node1" presStyleIdx="6" presStyleCnt="19"/>
      <dgm:spPr/>
    </dgm:pt>
    <dgm:pt modelId="{14EEFE46-AB20-4ABC-A4E1-F4478638A0A3}" type="pres">
      <dgm:prSet presAssocID="{A3294987-4932-488E-BD61-CDB6445DD849}" presName="c8" presStyleLbl="node1" presStyleIdx="7" presStyleCnt="19"/>
      <dgm:spPr/>
    </dgm:pt>
    <dgm:pt modelId="{5B534EAB-E0E4-4DDE-BCB8-D3A555FCE380}" type="pres">
      <dgm:prSet presAssocID="{A3294987-4932-488E-BD61-CDB6445DD849}" presName="c9" presStyleLbl="node1" presStyleIdx="8" presStyleCnt="19"/>
      <dgm:spPr/>
    </dgm:pt>
    <dgm:pt modelId="{52AF91F0-A700-4351-9CA5-20213741352E}" type="pres">
      <dgm:prSet presAssocID="{A3294987-4932-488E-BD61-CDB6445DD849}" presName="c10" presStyleLbl="node1" presStyleIdx="9" presStyleCnt="19"/>
      <dgm:spPr/>
    </dgm:pt>
    <dgm:pt modelId="{B3E3B550-7465-446D-91E1-E10B2F2646F0}" type="pres">
      <dgm:prSet presAssocID="{A3294987-4932-488E-BD61-CDB6445DD849}" presName="c11" presStyleLbl="node1" presStyleIdx="10" presStyleCnt="19"/>
      <dgm:spPr/>
    </dgm:pt>
    <dgm:pt modelId="{BFE6E4AD-BCC1-44B4-893D-766C16CD907A}" type="pres">
      <dgm:prSet presAssocID="{A3294987-4932-488E-BD61-CDB6445DD849}" presName="c12" presStyleLbl="node1" presStyleIdx="11" presStyleCnt="19"/>
      <dgm:spPr/>
    </dgm:pt>
    <dgm:pt modelId="{E8000C68-5D10-428A-A835-5DAA3C11C7AA}" type="pres">
      <dgm:prSet presAssocID="{A3294987-4932-488E-BD61-CDB6445DD849}" presName="c13" presStyleLbl="node1" presStyleIdx="12" presStyleCnt="19"/>
      <dgm:spPr/>
    </dgm:pt>
    <dgm:pt modelId="{B2B2B150-56E1-4895-995B-C75C3CA283EE}" type="pres">
      <dgm:prSet presAssocID="{A3294987-4932-488E-BD61-CDB6445DD849}" presName="c14" presStyleLbl="node1" presStyleIdx="13" presStyleCnt="19"/>
      <dgm:spPr/>
    </dgm:pt>
    <dgm:pt modelId="{26E5A5B3-2555-4ACF-A332-A71F24F36127}" type="pres">
      <dgm:prSet presAssocID="{A3294987-4932-488E-BD61-CDB6445DD849}" presName="c15" presStyleLbl="node1" presStyleIdx="14" presStyleCnt="19"/>
      <dgm:spPr/>
    </dgm:pt>
    <dgm:pt modelId="{73ADAA84-FE80-4B1C-99C6-097EB6794D71}" type="pres">
      <dgm:prSet presAssocID="{A3294987-4932-488E-BD61-CDB6445DD849}" presName="c16" presStyleLbl="node1" presStyleIdx="15" presStyleCnt="19"/>
      <dgm:spPr/>
    </dgm:pt>
    <dgm:pt modelId="{71AADA01-AB56-47B4-B62F-804CE4AA65A5}" type="pres">
      <dgm:prSet presAssocID="{A3294987-4932-488E-BD61-CDB6445DD849}" presName="c17" presStyleLbl="node1" presStyleIdx="16" presStyleCnt="19"/>
      <dgm:spPr/>
    </dgm:pt>
    <dgm:pt modelId="{00D9163D-0729-4D50-A65B-916BF148A9AE}" type="pres">
      <dgm:prSet presAssocID="{A3294987-4932-488E-BD61-CDB6445DD849}" presName="c18" presStyleLbl="node1" presStyleIdx="17" presStyleCnt="19"/>
      <dgm:spPr/>
    </dgm:pt>
    <dgm:pt modelId="{D938CB27-D4F8-447B-A669-C8DDDA86D45F}" type="pres">
      <dgm:prSet presAssocID="{4181F8AA-395A-484D-9DEC-D43B469D67B1}" presName="chevronComposite1" presStyleCnt="0"/>
      <dgm:spPr/>
    </dgm:pt>
    <dgm:pt modelId="{33777F0C-810D-43C8-B978-180CDAED7DF8}" type="pres">
      <dgm:prSet presAssocID="{4181F8AA-395A-484D-9DEC-D43B469D67B1}" presName="chevron1" presStyleLbl="sibTrans2D1" presStyleIdx="0" presStyleCnt="2"/>
      <dgm:spPr/>
    </dgm:pt>
    <dgm:pt modelId="{99F883F5-E1AA-4F29-A9F3-033C16923999}" type="pres">
      <dgm:prSet presAssocID="{4181F8AA-395A-484D-9DEC-D43B469D67B1}" presName="spChevron1" presStyleCnt="0"/>
      <dgm:spPr/>
    </dgm:pt>
    <dgm:pt modelId="{AF7B2168-DEC3-44F3-A72C-AD7DAC1C6F01}" type="pres">
      <dgm:prSet presAssocID="{4181F8AA-395A-484D-9DEC-D43B469D67B1}" presName="overlap" presStyleCnt="0"/>
      <dgm:spPr/>
    </dgm:pt>
    <dgm:pt modelId="{D5FD10F4-B136-4613-B193-CD891FEF0D9C}" type="pres">
      <dgm:prSet presAssocID="{4181F8AA-395A-484D-9DEC-D43B469D67B1}" presName="chevronComposite2" presStyleCnt="0"/>
      <dgm:spPr/>
    </dgm:pt>
    <dgm:pt modelId="{136D8C4C-7B6A-46F1-A029-F95CA6E557D5}" type="pres">
      <dgm:prSet presAssocID="{4181F8AA-395A-484D-9DEC-D43B469D67B1}" presName="chevron2" presStyleLbl="sibTrans2D1" presStyleIdx="1" presStyleCnt="2"/>
      <dgm:spPr/>
    </dgm:pt>
    <dgm:pt modelId="{19C845A8-383E-499B-8591-D4969E107C89}" type="pres">
      <dgm:prSet presAssocID="{4181F8AA-395A-484D-9DEC-D43B469D67B1}" presName="spChevron2" presStyleCnt="0"/>
      <dgm:spPr/>
    </dgm:pt>
    <dgm:pt modelId="{80BB8E2D-9EF7-4F36-A986-D89462497444}" type="pres">
      <dgm:prSet presAssocID="{AD827773-3464-4C0D-9716-7F8A69CF877C}" presName="last" presStyleCnt="0"/>
      <dgm:spPr/>
    </dgm:pt>
    <dgm:pt modelId="{DE397FF0-F059-45FF-A79A-15FEA831B741}" type="pres">
      <dgm:prSet presAssocID="{AD827773-3464-4C0D-9716-7F8A69CF877C}" presName="circleTx" presStyleLbl="node1" presStyleIdx="18" presStyleCnt="19"/>
      <dgm:spPr/>
      <dgm:t>
        <a:bodyPr/>
        <a:lstStyle/>
        <a:p>
          <a:endParaRPr lang="ru-RU"/>
        </a:p>
      </dgm:t>
    </dgm:pt>
    <dgm:pt modelId="{1A053204-9AE5-42A8-B017-DD685C0D6954}" type="pres">
      <dgm:prSet presAssocID="{AD827773-3464-4C0D-9716-7F8A69CF877C}" presName="spN" presStyleCnt="0"/>
      <dgm:spPr/>
    </dgm:pt>
  </dgm:ptLst>
  <dgm:cxnLst>
    <dgm:cxn modelId="{38D725C0-430D-4FDA-B818-CE0D94709C5A}" srcId="{1A3DA2C1-FD5C-424A-ACBB-29A99BACD606}" destId="{AD827773-3464-4C0D-9716-7F8A69CF877C}" srcOrd="1" destOrd="0" parTransId="{A9551E1F-1A23-4ACF-826B-BEEF3ACEDE31}" sibTransId="{5A467D45-20FC-4334-AE36-4C86576ABCE7}"/>
    <dgm:cxn modelId="{A1538730-AF13-4E3C-B097-CA1C34B442CF}" type="presOf" srcId="{1A3DA2C1-FD5C-424A-ACBB-29A99BACD606}" destId="{6B1A8C23-C940-46D8-B6D1-D603005B97D6}" srcOrd="0" destOrd="0" presId="urn:microsoft.com/office/officeart/2009/3/layout/RandomtoResultProcess"/>
    <dgm:cxn modelId="{67094F9F-3978-49AE-AB12-6C6AAC01896E}" type="presOf" srcId="{AD827773-3464-4C0D-9716-7F8A69CF877C}" destId="{DE397FF0-F059-45FF-A79A-15FEA831B741}" srcOrd="0" destOrd="0" presId="urn:microsoft.com/office/officeart/2009/3/layout/RandomtoResultProcess"/>
    <dgm:cxn modelId="{1E776050-5C85-475C-A30D-6AE0341EB8D4}" type="presOf" srcId="{A3294987-4932-488E-BD61-CDB6445DD849}" destId="{8B79C3F2-2A5E-4DFE-9D10-496B3330113A}" srcOrd="0" destOrd="0" presId="urn:microsoft.com/office/officeart/2009/3/layout/RandomtoResultProcess"/>
    <dgm:cxn modelId="{0B07DA14-B0D0-46B2-A8D9-E2BEC2DD3D47}" srcId="{1A3DA2C1-FD5C-424A-ACBB-29A99BACD606}" destId="{A3294987-4932-488E-BD61-CDB6445DD849}" srcOrd="0" destOrd="0" parTransId="{2147A075-DAFD-466D-9353-172B3C0B66EC}" sibTransId="{4181F8AA-395A-484D-9DEC-D43B469D67B1}"/>
    <dgm:cxn modelId="{4479F8BF-2BA7-4651-A931-9E1FC02A5D66}" type="presParOf" srcId="{6B1A8C23-C940-46D8-B6D1-D603005B97D6}" destId="{81DA43E0-620D-4753-B9C1-557AF4466D86}" srcOrd="0" destOrd="0" presId="urn:microsoft.com/office/officeart/2009/3/layout/RandomtoResultProcess"/>
    <dgm:cxn modelId="{9BF0B4DB-7CD9-488B-ADF6-A533C488AB84}" type="presParOf" srcId="{81DA43E0-620D-4753-B9C1-557AF4466D86}" destId="{8B79C3F2-2A5E-4DFE-9D10-496B3330113A}" srcOrd="0" destOrd="0" presId="urn:microsoft.com/office/officeart/2009/3/layout/RandomtoResultProcess"/>
    <dgm:cxn modelId="{03E8D717-58B2-4608-A79D-7FDC393095E6}" type="presParOf" srcId="{81DA43E0-620D-4753-B9C1-557AF4466D86}" destId="{CE386039-A4E6-46B6-B939-C50E08A03C38}" srcOrd="1" destOrd="0" presId="urn:microsoft.com/office/officeart/2009/3/layout/RandomtoResultProcess"/>
    <dgm:cxn modelId="{3F98E6F9-12F1-474F-B252-886849509743}" type="presParOf" srcId="{81DA43E0-620D-4753-B9C1-557AF4466D86}" destId="{21C8D356-0CBF-4065-99BF-028317A23CD9}" srcOrd="2" destOrd="0" presId="urn:microsoft.com/office/officeart/2009/3/layout/RandomtoResultProcess"/>
    <dgm:cxn modelId="{A875F139-79D5-489B-AC35-61E1524D9B53}" type="presParOf" srcId="{81DA43E0-620D-4753-B9C1-557AF4466D86}" destId="{E35EF1B4-9086-4B64-B894-3C1FC64BA255}" srcOrd="3" destOrd="0" presId="urn:microsoft.com/office/officeart/2009/3/layout/RandomtoResultProcess"/>
    <dgm:cxn modelId="{AFA549A0-4D4D-42EB-A204-6727150557E1}" type="presParOf" srcId="{81DA43E0-620D-4753-B9C1-557AF4466D86}" destId="{AB84D6D8-16EA-44C3-A853-3BA6940E7421}" srcOrd="4" destOrd="0" presId="urn:microsoft.com/office/officeart/2009/3/layout/RandomtoResultProcess"/>
    <dgm:cxn modelId="{839035F1-699B-4347-8119-EDD3855C521B}" type="presParOf" srcId="{81DA43E0-620D-4753-B9C1-557AF4466D86}" destId="{EA416DE0-25EA-4CE9-90F0-4903B0EB4E21}" srcOrd="5" destOrd="0" presId="urn:microsoft.com/office/officeart/2009/3/layout/RandomtoResultProcess"/>
    <dgm:cxn modelId="{1D0E848E-3B32-43D1-9527-60295D12A667}" type="presParOf" srcId="{81DA43E0-620D-4753-B9C1-557AF4466D86}" destId="{A7F80B3E-3768-4145-9CF2-E00A9AF8D661}" srcOrd="6" destOrd="0" presId="urn:microsoft.com/office/officeart/2009/3/layout/RandomtoResultProcess"/>
    <dgm:cxn modelId="{31B5C0F0-2DF4-4708-A81C-90F9791336D7}" type="presParOf" srcId="{81DA43E0-620D-4753-B9C1-557AF4466D86}" destId="{6C7DB3DB-3500-4F58-8CDE-EB47274A74A5}" srcOrd="7" destOrd="0" presId="urn:microsoft.com/office/officeart/2009/3/layout/RandomtoResultProcess"/>
    <dgm:cxn modelId="{0648C11A-021C-4235-A412-5F6831E2B90E}" type="presParOf" srcId="{81DA43E0-620D-4753-B9C1-557AF4466D86}" destId="{14EEFE46-AB20-4ABC-A4E1-F4478638A0A3}" srcOrd="8" destOrd="0" presId="urn:microsoft.com/office/officeart/2009/3/layout/RandomtoResultProcess"/>
    <dgm:cxn modelId="{8042312B-41BC-4E3E-AD22-95730DE6B9DF}" type="presParOf" srcId="{81DA43E0-620D-4753-B9C1-557AF4466D86}" destId="{5B534EAB-E0E4-4DDE-BCB8-D3A555FCE380}" srcOrd="9" destOrd="0" presId="urn:microsoft.com/office/officeart/2009/3/layout/RandomtoResultProcess"/>
    <dgm:cxn modelId="{E48D9101-2F1F-4207-B639-35B0CB67BD74}" type="presParOf" srcId="{81DA43E0-620D-4753-B9C1-557AF4466D86}" destId="{52AF91F0-A700-4351-9CA5-20213741352E}" srcOrd="10" destOrd="0" presId="urn:microsoft.com/office/officeart/2009/3/layout/RandomtoResultProcess"/>
    <dgm:cxn modelId="{1D433B1F-45ED-42DF-B3BB-23445A75695D}" type="presParOf" srcId="{81DA43E0-620D-4753-B9C1-557AF4466D86}" destId="{B3E3B550-7465-446D-91E1-E10B2F2646F0}" srcOrd="11" destOrd="0" presId="urn:microsoft.com/office/officeart/2009/3/layout/RandomtoResultProcess"/>
    <dgm:cxn modelId="{1DE6CBEF-86B8-4C3C-8017-FD0865ED264B}" type="presParOf" srcId="{81DA43E0-620D-4753-B9C1-557AF4466D86}" destId="{BFE6E4AD-BCC1-44B4-893D-766C16CD907A}" srcOrd="12" destOrd="0" presId="urn:microsoft.com/office/officeart/2009/3/layout/RandomtoResultProcess"/>
    <dgm:cxn modelId="{2700946C-0889-44FD-A44A-4B5242B1E878}" type="presParOf" srcId="{81DA43E0-620D-4753-B9C1-557AF4466D86}" destId="{E8000C68-5D10-428A-A835-5DAA3C11C7AA}" srcOrd="13" destOrd="0" presId="urn:microsoft.com/office/officeart/2009/3/layout/RandomtoResultProcess"/>
    <dgm:cxn modelId="{AFB16B94-8371-43A4-92D3-DB8A17F04EB5}" type="presParOf" srcId="{81DA43E0-620D-4753-B9C1-557AF4466D86}" destId="{B2B2B150-56E1-4895-995B-C75C3CA283EE}" srcOrd="14" destOrd="0" presId="urn:microsoft.com/office/officeart/2009/3/layout/RandomtoResultProcess"/>
    <dgm:cxn modelId="{CA438728-A874-446C-AE0A-BB6FA925CDA5}" type="presParOf" srcId="{81DA43E0-620D-4753-B9C1-557AF4466D86}" destId="{26E5A5B3-2555-4ACF-A332-A71F24F36127}" srcOrd="15" destOrd="0" presId="urn:microsoft.com/office/officeart/2009/3/layout/RandomtoResultProcess"/>
    <dgm:cxn modelId="{02CDEF2F-C42A-4FDD-8148-1062DE690918}" type="presParOf" srcId="{81DA43E0-620D-4753-B9C1-557AF4466D86}" destId="{73ADAA84-FE80-4B1C-99C6-097EB6794D71}" srcOrd="16" destOrd="0" presId="urn:microsoft.com/office/officeart/2009/3/layout/RandomtoResultProcess"/>
    <dgm:cxn modelId="{FC3D6B02-5332-4981-BEA2-3BF8070016D7}" type="presParOf" srcId="{81DA43E0-620D-4753-B9C1-557AF4466D86}" destId="{71AADA01-AB56-47B4-B62F-804CE4AA65A5}" srcOrd="17" destOrd="0" presId="urn:microsoft.com/office/officeart/2009/3/layout/RandomtoResultProcess"/>
    <dgm:cxn modelId="{157612BD-9A43-4A28-AEE5-3EBF66DB88C6}" type="presParOf" srcId="{81DA43E0-620D-4753-B9C1-557AF4466D86}" destId="{00D9163D-0729-4D50-A65B-916BF148A9AE}" srcOrd="18" destOrd="0" presId="urn:microsoft.com/office/officeart/2009/3/layout/RandomtoResultProcess"/>
    <dgm:cxn modelId="{0F60D983-D0E5-40DE-962E-25871EDE0F2C}" type="presParOf" srcId="{6B1A8C23-C940-46D8-B6D1-D603005B97D6}" destId="{D938CB27-D4F8-447B-A669-C8DDDA86D45F}" srcOrd="1" destOrd="0" presId="urn:microsoft.com/office/officeart/2009/3/layout/RandomtoResultProcess"/>
    <dgm:cxn modelId="{03BE1A56-95C5-4BFA-9D5A-F7FB846D2E2C}" type="presParOf" srcId="{D938CB27-D4F8-447B-A669-C8DDDA86D45F}" destId="{33777F0C-810D-43C8-B978-180CDAED7DF8}" srcOrd="0" destOrd="0" presId="urn:microsoft.com/office/officeart/2009/3/layout/RandomtoResultProcess"/>
    <dgm:cxn modelId="{62D07B6E-F48C-45DE-95D9-F0F512AD201B}" type="presParOf" srcId="{D938CB27-D4F8-447B-A669-C8DDDA86D45F}" destId="{99F883F5-E1AA-4F29-A9F3-033C16923999}" srcOrd="1" destOrd="0" presId="urn:microsoft.com/office/officeart/2009/3/layout/RandomtoResultProcess"/>
    <dgm:cxn modelId="{F7EB212F-630B-48AC-8C00-3628B90FC484}" type="presParOf" srcId="{6B1A8C23-C940-46D8-B6D1-D603005B97D6}" destId="{AF7B2168-DEC3-44F3-A72C-AD7DAC1C6F01}" srcOrd="2" destOrd="0" presId="urn:microsoft.com/office/officeart/2009/3/layout/RandomtoResultProcess"/>
    <dgm:cxn modelId="{80BA1964-83EC-4002-9298-82F120776CF5}" type="presParOf" srcId="{6B1A8C23-C940-46D8-B6D1-D603005B97D6}" destId="{D5FD10F4-B136-4613-B193-CD891FEF0D9C}" srcOrd="3" destOrd="0" presId="urn:microsoft.com/office/officeart/2009/3/layout/RandomtoResultProcess"/>
    <dgm:cxn modelId="{A8B05C53-C83D-461B-9119-AF3FEB7C4715}" type="presParOf" srcId="{D5FD10F4-B136-4613-B193-CD891FEF0D9C}" destId="{136D8C4C-7B6A-46F1-A029-F95CA6E557D5}" srcOrd="0" destOrd="0" presId="urn:microsoft.com/office/officeart/2009/3/layout/RandomtoResultProcess"/>
    <dgm:cxn modelId="{1D910265-3BCF-4538-8069-633B7ECD6D70}" type="presParOf" srcId="{D5FD10F4-B136-4613-B193-CD891FEF0D9C}" destId="{19C845A8-383E-499B-8591-D4969E107C89}" srcOrd="1" destOrd="0" presId="urn:microsoft.com/office/officeart/2009/3/layout/RandomtoResultProcess"/>
    <dgm:cxn modelId="{4ACB8E04-663A-48CE-9CF2-39BC329FDE71}" type="presParOf" srcId="{6B1A8C23-C940-46D8-B6D1-D603005B97D6}" destId="{80BB8E2D-9EF7-4F36-A986-D89462497444}" srcOrd="4" destOrd="0" presId="urn:microsoft.com/office/officeart/2009/3/layout/RandomtoResultProcess"/>
    <dgm:cxn modelId="{971D5B3F-A052-42CA-B204-4C32013B7C24}" type="presParOf" srcId="{80BB8E2D-9EF7-4F36-A986-D89462497444}" destId="{DE397FF0-F059-45FF-A79A-15FEA831B741}" srcOrd="0" destOrd="0" presId="urn:microsoft.com/office/officeart/2009/3/layout/RandomtoResultProcess"/>
    <dgm:cxn modelId="{C493F59C-8404-4C3C-A5BC-C0D82B9E452D}" type="presParOf" srcId="{80BB8E2D-9EF7-4F36-A986-D89462497444}" destId="{1A053204-9AE5-42A8-B017-DD685C0D695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0.17001</cdr:x>
      <cdr:y>0.27394</cdr:y>
    </cdr:from>
    <cdr:to>
      <cdr:x>0.4629</cdr:x>
      <cdr:y>0.34549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1080093" y="1531890"/>
          <a:ext cx="186075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/>
            <a:t>49,8%/768 чел</a:t>
          </a:r>
          <a:endParaRPr lang="ru-RU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9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9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036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4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111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2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9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7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7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6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0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3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7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FFB41-C6AD-4F3C-864B-0C7DB64DCBB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6F5A9E-70BE-4744-BD9B-B2A36532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8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gif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chart" Target="../charts/char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4" y="-143365"/>
            <a:ext cx="7205853" cy="2169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532" y="2107793"/>
            <a:ext cx="9310286" cy="164630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72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9701" y="4608235"/>
            <a:ext cx="5890723" cy="109689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Автор проекта: </a:t>
            </a:r>
          </a:p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Л.М. </a:t>
            </a:r>
            <a:r>
              <a:rPr lang="ru-RU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Борзенкова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председатель </a:t>
            </a:r>
            <a:r>
              <a:rPr lang="ru-R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Реутовской</a:t>
            </a: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городской организации Всероссийского общества инвалидов  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82884" y="6305638"/>
            <a:ext cx="2465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 Реутов, </a:t>
            </a:r>
            <a:r>
              <a:rPr lang="ru-RU" dirty="0" smtClean="0">
                <a:latin typeface="Times New Roman" panose="02020603050405020304" pitchFamily="18" charset="0"/>
              </a:rPr>
              <a:t>2018 год</a:t>
            </a:r>
            <a:endParaRPr lang="ru-RU" dirty="0"/>
          </a:p>
        </p:txBody>
      </p:sp>
      <p:pic>
        <p:nvPicPr>
          <p:cNvPr id="7" name="Рисунок 6" descr="102473785_4723908_90180643_7581477b63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6980" y="4435139"/>
            <a:ext cx="5335388" cy="349431"/>
          </a:xfrm>
          <a:prstGeom prst="rect">
            <a:avLst/>
          </a:prstGeom>
        </p:spPr>
      </p:pic>
      <p:pic>
        <p:nvPicPr>
          <p:cNvPr id="10" name="Рисунок 9" descr="102473785_4723908_90180643_7581477b63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472551" y="3066279"/>
            <a:ext cx="3879224" cy="24586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0560" y="3426510"/>
            <a:ext cx="10909452" cy="997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dirty="0" smtClean="0">
                <a:latin typeface="Monotype Corsiva" panose="03010101010201010101" pitchFamily="66" charset="0"/>
              </a:rPr>
              <a:t>«Жизнь всегда прекрасна!»</a:t>
            </a:r>
            <a:endParaRPr lang="ru-RU" sz="7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1658" y="87266"/>
            <a:ext cx="10213170" cy="1320800"/>
          </a:xfrm>
        </p:spPr>
        <p:txBody>
          <a:bodyPr/>
          <a:lstStyle/>
          <a:p>
            <a:pPr algn="ctr"/>
            <a:r>
              <a:rPr lang="ru-RU" dirty="0" smtClean="0"/>
              <a:t>Спортивно-оздоровительное направление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3" y="1048121"/>
            <a:ext cx="4524921" cy="3393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40" y="816655"/>
            <a:ext cx="4276344" cy="3207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E:\РГО ВОИ\СПОРТ\РИСК\14.02.18 Полюби себя\IMG_36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8" y="3676766"/>
            <a:ext cx="4111583" cy="2866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28" y="3616274"/>
            <a:ext cx="2817910" cy="2987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71632" y="774690"/>
            <a:ext cx="6096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ЛФК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Позитивная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зарядка»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Вторник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14.00-15.00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7861" y="1761590"/>
            <a:ext cx="2948691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Реутов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ул.Войтовича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86415" y="4102680"/>
            <a:ext cx="6096000" cy="1179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Спортивно-оздоровительный</a:t>
            </a:r>
          </a:p>
          <a:p>
            <a:pPr algn="ctr"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  по  работе с инвалидами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РИСК-М»</a:t>
            </a:r>
            <a:endParaRPr lang="ru-RU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6415" y="5196765"/>
            <a:ext cx="6096000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для начинающих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ежедневно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15.00  -  16.00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6680" y="6000329"/>
            <a:ext cx="6096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Реутов, Советская, 24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1632" y="2522712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«Скандинавская ходьба»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(Клуб «Бархатная осень»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1780" y="3122992"/>
            <a:ext cx="242111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Реутов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i="1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b="1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Новая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494" y="486626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Живи – жизнь дается один раз, и она прекрасна! 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 rot="21187479">
            <a:off x="143204" y="317064"/>
            <a:ext cx="3270325" cy="2588977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Радуйся – каждый день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 rot="21258570">
            <a:off x="3045318" y="168140"/>
            <a:ext cx="3520119" cy="2588977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Надейся всегда на лучшее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941550" y="-44794"/>
            <a:ext cx="3520119" cy="2588977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Дерзай – ты всё можешь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 rot="21383311">
            <a:off x="85943" y="2314992"/>
            <a:ext cx="3520119" cy="2588977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Верь – всё будет хорошо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13" y="-207797"/>
            <a:ext cx="3881437" cy="3881437"/>
          </a:xfrm>
        </p:spPr>
      </p:pic>
      <p:sp>
        <p:nvSpPr>
          <p:cNvPr id="11" name="Облако 10"/>
          <p:cNvSpPr/>
          <p:nvPr/>
        </p:nvSpPr>
        <p:spPr>
          <a:xfrm rot="21352253">
            <a:off x="3297179" y="2209589"/>
            <a:ext cx="3520119" cy="2588977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 – тебе откроется новый мир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 rot="21252070">
            <a:off x="7188519" y="2379152"/>
            <a:ext cx="3160537" cy="2588977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Побеждай – недуг, лень, хандру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553" y="296242"/>
            <a:ext cx="2984881" cy="677536"/>
          </a:xfrm>
        </p:spPr>
        <p:txBody>
          <a:bodyPr/>
          <a:lstStyle/>
          <a:p>
            <a:r>
              <a:rPr lang="ru-RU" dirty="0" smtClean="0"/>
              <a:t>Наши успехи</a:t>
            </a:r>
            <a:endParaRPr lang="ru-RU" dirty="0"/>
          </a:p>
        </p:txBody>
      </p:sp>
      <p:pic>
        <p:nvPicPr>
          <p:cNvPr id="5" name="Объект 8" descr="E:\РГО ВОИ\СПОРТ\РИСК\15.03.2018\44a771c7-b212-4ce4-95e5-02adb271fb44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100" y="635010"/>
            <a:ext cx="3622251" cy="2990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0" y="877824"/>
            <a:ext cx="3220758" cy="2747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08" y="3977791"/>
            <a:ext cx="3497743" cy="2623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09" y="1684601"/>
            <a:ext cx="2920879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razdelit-zel-listiy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4260319" y="990203"/>
            <a:ext cx="3137310" cy="589270"/>
          </a:xfrm>
          <a:prstGeom prst="rect">
            <a:avLst/>
          </a:prstGeom>
        </p:spPr>
      </p:pic>
      <p:pic>
        <p:nvPicPr>
          <p:cNvPr id="9" name="Рисунок 8" descr="razdelit-zel-listiy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4357631" y="5776295"/>
            <a:ext cx="3137310" cy="5892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b="9478"/>
          <a:stretch/>
        </p:blipFill>
        <p:spPr>
          <a:xfrm>
            <a:off x="437053" y="4132369"/>
            <a:ext cx="3514911" cy="2468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7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825158"/>
            <a:ext cx="7766936" cy="1646302"/>
          </a:xfrm>
        </p:spPr>
        <p:txBody>
          <a:bodyPr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внимание!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02473785_4723908_90180643_7581477b63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980" y="4435139"/>
            <a:ext cx="5335388" cy="349431"/>
          </a:xfrm>
          <a:prstGeom prst="rect">
            <a:avLst/>
          </a:prstGeom>
        </p:spPr>
      </p:pic>
      <p:pic>
        <p:nvPicPr>
          <p:cNvPr id="5" name="Рисунок 4" descr="102473785_4723908_90180643_7581477b63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666980" y="1048811"/>
            <a:ext cx="5335388" cy="3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998" y="188976"/>
            <a:ext cx="3629490" cy="679704"/>
          </a:xfrm>
        </p:spPr>
        <p:txBody>
          <a:bodyPr>
            <a:noAutofit/>
          </a:bodyPr>
          <a:lstStyle/>
          <a:p>
            <a:r>
              <a:rPr lang="ru-RU" b="1" dirty="0" smtClean="0"/>
              <a:t>Цель проекта: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014" y="912467"/>
            <a:ext cx="8850714" cy="3880773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людей с ограниченными возможностями здоровья  духовно-нравственных и социальных установок, чувства уверенности в себе и в жизни, обеспечивающих  корректирующее и восстанавливающее воздействие на здоровье, расширение круга общения, наполнение новыми знаниями и ощущениями, желанием жить активно.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8798" y="2910840"/>
            <a:ext cx="3346026" cy="6797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Задачи: </a:t>
            </a:r>
            <a:endParaRPr lang="ru-RU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15078" y="3692317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3118" y="3666817"/>
            <a:ext cx="9338394" cy="1965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социокультурная </a:t>
            </a:r>
            <a:r>
              <a:rPr lang="ru-RU" sz="2000" dirty="0"/>
              <a:t>реабилитация людей с </a:t>
            </a:r>
            <a:r>
              <a:rPr lang="ru-RU" sz="2000" b="1" dirty="0" smtClean="0"/>
              <a:t>                                    </a:t>
            </a:r>
            <a:r>
              <a:rPr lang="ru-RU" sz="2000" dirty="0"/>
              <a:t>ограниченными возможностями здоровья;</a:t>
            </a:r>
          </a:p>
          <a:p>
            <a:r>
              <a:rPr lang="ru-RU" sz="2000" dirty="0" smtClean="0"/>
              <a:t>профилактика </a:t>
            </a:r>
            <a:r>
              <a:rPr lang="ru-RU" sz="2000" dirty="0"/>
              <a:t>социального одиночества;</a:t>
            </a:r>
          </a:p>
          <a:p>
            <a:r>
              <a:rPr lang="ru-RU" sz="2000" dirty="0" smtClean="0"/>
              <a:t>пропаганда </a:t>
            </a:r>
            <a:r>
              <a:rPr lang="ru-RU" sz="2000" dirty="0"/>
              <a:t>активного долголетия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2" y="3080512"/>
            <a:ext cx="4253484" cy="2835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0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581" y="7355"/>
            <a:ext cx="6708986" cy="965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Участники проекта</a:t>
            </a:r>
            <a:endParaRPr lang="ru-RU" b="1" dirty="0">
              <a:solidFill>
                <a:srgbClr val="92D05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767685"/>
              </p:ext>
            </p:extLst>
          </p:nvPr>
        </p:nvGraphicFramePr>
        <p:xfrm>
          <a:off x="0" y="1009324"/>
          <a:ext cx="6391656" cy="344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92357" y="2885433"/>
            <a:ext cx="163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48 чел/6,0%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07697" y="2284987"/>
            <a:ext cx="2058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214 чел/26,4%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54155" y="1582862"/>
            <a:ext cx="197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548  чел/67,6%</a:t>
            </a:r>
            <a:endParaRPr lang="ru-RU" sz="20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88593626"/>
              </p:ext>
            </p:extLst>
          </p:nvPr>
        </p:nvGraphicFramePr>
        <p:xfrm>
          <a:off x="893344" y="4573962"/>
          <a:ext cx="4481296" cy="231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54230" y="5033376"/>
            <a:ext cx="80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68701" y="5517709"/>
            <a:ext cx="120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70%</a:t>
            </a: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95337010"/>
              </p:ext>
            </p:extLst>
          </p:nvPr>
        </p:nvGraphicFramePr>
        <p:xfrm>
          <a:off x="5020396" y="911680"/>
          <a:ext cx="8127999" cy="585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 descr="102473785_4723908_90180643_7581477b632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83863" y="652985"/>
            <a:ext cx="3949955" cy="25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494" y="751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/>
              <a:t>Составляющие социокультурной реабилитации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44154"/>
              </p:ext>
            </p:extLst>
          </p:nvPr>
        </p:nvGraphicFramePr>
        <p:xfrm>
          <a:off x="906076" y="1738376"/>
          <a:ext cx="9116568" cy="511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unitecsys.com/img/eef723ca69eaa84a49df97f57350846aa84fdc57"/>
          <p:cNvPicPr/>
          <p:nvPr/>
        </p:nvPicPr>
        <p:blipFill rotWithShape="1">
          <a:blip r:embed="rId7">
            <a:lum/>
            <a:alphaModFix/>
          </a:blip>
          <a:srcRect b="53308"/>
          <a:stretch/>
        </p:blipFill>
        <p:spPr>
          <a:xfrm>
            <a:off x="3901021" y="2983992"/>
            <a:ext cx="3738880" cy="93929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TextBox 5"/>
          <p:cNvSpPr txBox="1"/>
          <p:nvPr/>
        </p:nvSpPr>
        <p:spPr>
          <a:xfrm>
            <a:off x="4515196" y="3970101"/>
            <a:ext cx="269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Реутовская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городская организация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7" t="10133" r="22933"/>
          <a:stretch/>
        </p:blipFill>
        <p:spPr>
          <a:xfrm>
            <a:off x="258692" y="3923284"/>
            <a:ext cx="2519172" cy="2516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15867" r="33167" b="9334"/>
          <a:stretch/>
        </p:blipFill>
        <p:spPr>
          <a:xfrm>
            <a:off x="8435103" y="862760"/>
            <a:ext cx="3161496" cy="268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03" y="3994906"/>
            <a:ext cx="3175083" cy="2559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4" y="1146272"/>
            <a:ext cx="2821576" cy="2116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102473785_4723908_90180643_7581477b632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56719" y="1208694"/>
            <a:ext cx="3250877" cy="2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981" y="7355"/>
            <a:ext cx="6708986" cy="965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Достигнутые результаты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8493" y="1124955"/>
            <a:ext cx="4383361" cy="560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7388663"/>
              </p:ext>
            </p:extLst>
          </p:nvPr>
        </p:nvGraphicFramePr>
        <p:xfrm>
          <a:off x="431786" y="2943651"/>
          <a:ext cx="4337969" cy="134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431785" y="417965"/>
            <a:ext cx="4841259" cy="2666022"/>
            <a:chOff x="533322" y="1888602"/>
            <a:chExt cx="1940422" cy="266602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77234" y="1888602"/>
              <a:ext cx="1796510" cy="11091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533322" y="3445445"/>
              <a:ext cx="1796510" cy="1109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Социально-бытовые услуги</a:t>
              </a:r>
              <a:endParaRPr lang="ru-RU" sz="2600" b="1" u="sng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937113084"/>
              </p:ext>
            </p:extLst>
          </p:nvPr>
        </p:nvGraphicFramePr>
        <p:xfrm>
          <a:off x="431786" y="5199685"/>
          <a:ext cx="4395035" cy="1405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520287" y="570365"/>
            <a:ext cx="4905153" cy="4578635"/>
            <a:chOff x="507712" y="1888602"/>
            <a:chExt cx="1966032" cy="457863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77234" y="1888602"/>
              <a:ext cx="1796510" cy="11091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07712" y="5666002"/>
              <a:ext cx="1617661" cy="801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Социокультурные услуги</a:t>
              </a:r>
              <a:endParaRPr lang="ru-RU" sz="2600" b="1" u="sng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910751" y="1302374"/>
            <a:ext cx="2687408" cy="5475666"/>
            <a:chOff x="3274536" y="-2945827"/>
            <a:chExt cx="1771058" cy="547566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527690" y="1593799"/>
              <a:ext cx="1517904" cy="9360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3274536" y="-2945827"/>
              <a:ext cx="1204679" cy="936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Стало за 10 месяцев проекта</a:t>
              </a:r>
              <a:endParaRPr lang="ru-RU" sz="22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15613" y="1283585"/>
            <a:ext cx="8927354" cy="1688875"/>
            <a:chOff x="-3024394" y="840964"/>
            <a:chExt cx="8927354" cy="168887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386878" y="1593799"/>
              <a:ext cx="1516082" cy="9360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-3024394" y="840964"/>
              <a:ext cx="1856838" cy="936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Было до начала проекта</a:t>
              </a:r>
              <a:endParaRPr lang="ru-RU" sz="22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111750828"/>
              </p:ext>
            </p:extLst>
          </p:nvPr>
        </p:nvGraphicFramePr>
        <p:xfrm>
          <a:off x="4680627" y="972554"/>
          <a:ext cx="6353085" cy="559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944782" y="1822998"/>
            <a:ext cx="163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22,5%/3679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8596760" y="2436530"/>
            <a:ext cx="163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15,0%/445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9522307" y="3768586"/>
            <a:ext cx="163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4,5%/80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507146" y="4117994"/>
            <a:ext cx="163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4,5%/175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588360" y="4117994"/>
            <a:ext cx="163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3,7%/160</a:t>
            </a:r>
            <a:endParaRPr lang="ru-RU" sz="2000" dirty="0"/>
          </a:p>
        </p:txBody>
      </p:sp>
      <p:pic>
        <p:nvPicPr>
          <p:cNvPr id="29" name="Рисунок 28" descr="102473785_4723908_90180643_7581477b632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00201" y="733802"/>
            <a:ext cx="4099187" cy="26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72474" y="116453"/>
            <a:ext cx="965538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Художественно-прикладное творчество</a:t>
            </a:r>
            <a:endParaRPr lang="ru-RU" b="1" dirty="0"/>
          </a:p>
        </p:txBody>
      </p:sp>
      <p:pic>
        <p:nvPicPr>
          <p:cNvPr id="5" name="Рисунок 4" descr="E:\Новая папка (2)\творчество членов рго вои\IMG_65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00" y="1002476"/>
            <a:ext cx="2833767" cy="2381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:\Новая папка (2)\творчество членов рго вои\46d02218-1f1c-441d-86c8-7948b29e1b7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89" y="979698"/>
            <a:ext cx="2260710" cy="2359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80849" y="6291567"/>
            <a:ext cx="8494098" cy="41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Реутов, Новая, 3, ФСПН Клуб «Бархатная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осень»  тел: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495 791 46 80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21" y="979698"/>
            <a:ext cx="3051683" cy="2404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10" y="3662763"/>
            <a:ext cx="3254632" cy="2440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2392824" y="3699387"/>
            <a:ext cx="3142708" cy="2425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6641" y="1002477"/>
            <a:ext cx="2888827" cy="388077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Декупаж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Бисероплетение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Фриволите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Оригами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282" y="173053"/>
            <a:ext cx="8596668" cy="1320800"/>
          </a:xfrm>
        </p:spPr>
        <p:txBody>
          <a:bodyPr/>
          <a:lstStyle/>
          <a:p>
            <a:r>
              <a:rPr lang="ru-RU" dirty="0" smtClean="0"/>
              <a:t>Хоровое пение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21148" r="29703" b="9733"/>
          <a:stretch/>
        </p:blipFill>
        <p:spPr>
          <a:xfrm>
            <a:off x="446248" y="1045028"/>
            <a:ext cx="5012161" cy="3361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/>
          <a:stretch/>
        </p:blipFill>
        <p:spPr>
          <a:xfrm>
            <a:off x="5993481" y="1045027"/>
            <a:ext cx="5685736" cy="3361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46248" y="4744111"/>
            <a:ext cx="5479370" cy="1929166"/>
          </a:xfrm>
        </p:spPr>
        <p:txBody>
          <a:bodyPr>
            <a:normAutofit fontScale="92500" lnSpcReduction="20000"/>
          </a:bodyPr>
          <a:lstStyle/>
          <a:p>
            <a:pPr marL="381000">
              <a:lnSpc>
                <a:spcPct val="115000"/>
              </a:lnSpc>
            </a:pP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Народный 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коллектив, </a:t>
            </a:r>
            <a:endParaRPr lang="ru-RU" sz="2800" b="1" i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indent="0">
              <a:lnSpc>
                <a:spcPct val="115000"/>
              </a:lnSpc>
              <a:buNone/>
            </a:pP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хор 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«Сударушка»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>
              <a:lnSpc>
                <a:spcPct val="115000"/>
              </a:lnSpc>
              <a:buNone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Реутов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Победы 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 МКДЦ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>
              <a:lnSpc>
                <a:spcPct val="115000"/>
              </a:lnSpc>
              <a:buNone/>
            </a:pP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Вторник, среда, четверг  11.00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14.00</a:t>
            </a:r>
            <a:endParaRPr lang="ru-RU" sz="22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273399" y="4536947"/>
            <a:ext cx="8850714" cy="250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>
              <a:lnSpc>
                <a:spcPct val="115000"/>
              </a:lnSpc>
            </a:pP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 клуба                       </a:t>
            </a:r>
          </a:p>
          <a:p>
            <a:pPr marL="38100" indent="0">
              <a:lnSpc>
                <a:spcPct val="115000"/>
              </a:lnSpc>
              <a:buNone/>
            </a:pP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«Бархатная осень»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>
              <a:lnSpc>
                <a:spcPct val="115000"/>
              </a:lnSpc>
              <a:buFont typeface="Wingdings 3" charset="2"/>
              <a:buNone/>
            </a:pPr>
            <a:r>
              <a:rPr lang="ru-RU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г.Реутов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Новая  3, ФСПН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>
              <a:lnSpc>
                <a:spcPct val="115000"/>
              </a:lnSpc>
              <a:buFont typeface="Wingdings 3" charset="2"/>
              <a:buNone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вторник, четверг     11.00 – 12.30 час.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>
              <a:lnSpc>
                <a:spcPct val="115000"/>
              </a:lnSpc>
              <a:spcAft>
                <a:spcPts val="1000"/>
              </a:spcAft>
              <a:buFont typeface="Wingdings 3" charset="2"/>
              <a:buNone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Тел: 8 495 791 46 80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4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48" y="176852"/>
            <a:ext cx="8596668" cy="1320800"/>
          </a:xfrm>
        </p:spPr>
        <p:txBody>
          <a:bodyPr/>
          <a:lstStyle/>
          <a:p>
            <a:r>
              <a:rPr lang="ru-RU" dirty="0" smtClean="0"/>
              <a:t>Хореография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8" y="1586779"/>
            <a:ext cx="4364736" cy="3273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0" y="1472510"/>
            <a:ext cx="5048973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143" y="4443004"/>
            <a:ext cx="2781082" cy="2085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185933" y="240822"/>
            <a:ext cx="6096000" cy="999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Реутов,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ул.Новая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3, ФСПН, 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этаж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 «Бархатная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осень»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тел: 8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495 791 46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46248" y="4744111"/>
            <a:ext cx="5479370" cy="1929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>
              <a:lnSpc>
                <a:spcPct val="115000"/>
              </a:lnSpc>
            </a:pP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628210" y="4976551"/>
            <a:ext cx="6096000" cy="1835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Танцевальный коллектив                         «Фитнес с улыбкой»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Понедельник – 12.00 – 15.00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Среда – 13.00 – 16.00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8025" y="5636671"/>
            <a:ext cx="6096000" cy="9638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Хореография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Понедельник, среда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186" y="178713"/>
            <a:ext cx="4099176" cy="799695"/>
          </a:xfrm>
        </p:spPr>
        <p:txBody>
          <a:bodyPr/>
          <a:lstStyle/>
          <a:p>
            <a:r>
              <a:rPr lang="ru-RU" dirty="0" smtClean="0"/>
              <a:t>Рукоделие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949" y="344510"/>
            <a:ext cx="2218677" cy="2958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E:\РГО ВОИ\ТРУД\Лоскутное шитье\Лоскутное шитье\IMG_37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4" y="3141324"/>
            <a:ext cx="3151946" cy="2332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924387" y="1029609"/>
            <a:ext cx="6096000" cy="1928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B0F0"/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ЛОСКУТНОЕ  ШИТЬЕ </a:t>
            </a:r>
            <a:endParaRPr lang="ru-RU" sz="2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творческого развития ФСПН,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г.Реутов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ул.Войтовича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3, 791-12-85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четверг, пятница -15.00-17.00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35" descr="IMG_10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53" y="1152898"/>
            <a:ext cx="3002007" cy="2246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" b="10101"/>
          <a:stretch>
            <a:fillRect/>
          </a:stretch>
        </p:blipFill>
        <p:spPr bwMode="auto">
          <a:xfrm>
            <a:off x="5506803" y="4307811"/>
            <a:ext cx="2940666" cy="1932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24699" y="158735"/>
            <a:ext cx="37048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развитию трудовых навыков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74683" y="3530625"/>
            <a:ext cx="45256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 папье-маше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58" y="3460249"/>
            <a:ext cx="1518719" cy="1139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7385"/>
          <a:stretch/>
        </p:blipFill>
        <p:spPr>
          <a:xfrm>
            <a:off x="9278151" y="3877056"/>
            <a:ext cx="2097006" cy="2520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46" y="4918213"/>
            <a:ext cx="2981937" cy="1674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674683" y="6286962"/>
            <a:ext cx="45256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Узбекская соломка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441</Words>
  <Application>Microsoft Office PowerPoint</Application>
  <PresentationFormat>Широкоэкранный</PresentationFormat>
  <Paragraphs>106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Mistral</vt:lpstr>
      <vt:lpstr>Monotype Corsiva</vt:lpstr>
      <vt:lpstr>Times New Roman</vt:lpstr>
      <vt:lpstr>Trebuchet MS</vt:lpstr>
      <vt:lpstr>Wingdings 3</vt:lpstr>
      <vt:lpstr>Грань</vt:lpstr>
      <vt:lpstr> Проект </vt:lpstr>
      <vt:lpstr>Цель проекта: </vt:lpstr>
      <vt:lpstr>Участники проекта</vt:lpstr>
      <vt:lpstr>Составляющие социокультурной реабилитации</vt:lpstr>
      <vt:lpstr>Достигнутые результаты</vt:lpstr>
      <vt:lpstr>Презентация PowerPoint</vt:lpstr>
      <vt:lpstr>Хоровое пение</vt:lpstr>
      <vt:lpstr>Хореография</vt:lpstr>
      <vt:lpstr>Рукоделие </vt:lpstr>
      <vt:lpstr>Спортивно-оздоровительное направление</vt:lpstr>
      <vt:lpstr>Живи – жизнь дается один раз, и она прекрасна! </vt:lpstr>
      <vt:lpstr>Наши успехи</vt:lpstr>
      <vt:lpstr>Спасибо  за 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«Жизнь всегда прекрасна!»</dc:title>
  <dc:creator>User</dc:creator>
  <cp:lastModifiedBy>User</cp:lastModifiedBy>
  <cp:revision>51</cp:revision>
  <dcterms:created xsi:type="dcterms:W3CDTF">2018-05-21T12:39:37Z</dcterms:created>
  <dcterms:modified xsi:type="dcterms:W3CDTF">2018-05-24T10:33:49Z</dcterms:modified>
</cp:coreProperties>
</file>